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87" r:id="rId2"/>
    <p:sldId id="268" r:id="rId3"/>
    <p:sldId id="267" r:id="rId4"/>
    <p:sldId id="269" r:id="rId5"/>
    <p:sldId id="273" r:id="rId6"/>
    <p:sldId id="261" r:id="rId7"/>
    <p:sldId id="271" r:id="rId8"/>
    <p:sldId id="285" r:id="rId9"/>
    <p:sldId id="286" r:id="rId10"/>
    <p:sldId id="276" r:id="rId11"/>
    <p:sldId id="282" r:id="rId12"/>
    <p:sldId id="283" r:id="rId13"/>
    <p:sldId id="272" r:id="rId14"/>
    <p:sldId id="284" r:id="rId15"/>
    <p:sldId id="277" r:id="rId16"/>
    <p:sldId id="288" r:id="rId17"/>
    <p:sldId id="274" r:id="rId18"/>
    <p:sldId id="278" r:id="rId19"/>
    <p:sldId id="279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A23"/>
    <a:srgbClr val="FCAA22"/>
    <a:srgbClr val="E07A57"/>
    <a:srgbClr val="AE7B01"/>
    <a:srgbClr val="FECA46"/>
    <a:srgbClr val="FFFFFF"/>
    <a:srgbClr val="FFE27A"/>
    <a:srgbClr val="FEEA9F"/>
    <a:srgbClr val="FEECA9"/>
    <a:srgbClr val="647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6" Type="http://schemas.openxmlformats.org/officeDocument/2006/relationships/image" Target="../media/image40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919/WAC55640.2022.9934238" TargetMode="External"/><Relationship Id="rId1" Type="http://schemas.openxmlformats.org/officeDocument/2006/relationships/hyperlink" Target="https://www.learntechlib.org/p/217605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6" Type="http://schemas.openxmlformats.org/officeDocument/2006/relationships/image" Target="../media/image40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919/WAC55640.2022.9934238" TargetMode="External"/><Relationship Id="rId1" Type="http://schemas.openxmlformats.org/officeDocument/2006/relationships/hyperlink" Target="https://www.learntechlib.org/p/217605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43A56-13E4-4D93-876B-28CB65B1797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7CCF02E-5486-4572-A033-641070252F04}">
      <dgm:prSet/>
      <dgm:spPr/>
      <dgm:t>
        <a:bodyPr/>
        <a:lstStyle/>
        <a:p>
          <a:r>
            <a:rPr lang="en-US" b="1"/>
            <a:t>Hosting Platform : </a:t>
          </a:r>
          <a:r>
            <a:rPr lang="en-US"/>
            <a:t>Render</a:t>
          </a:r>
          <a:r>
            <a:rPr lang="en-US" b="0"/>
            <a:t>, Low-cost VPS</a:t>
          </a:r>
          <a:endParaRPr lang="en-US"/>
        </a:p>
      </dgm:t>
    </dgm:pt>
    <dgm:pt modelId="{1A78E85F-8B72-494F-AAAC-031ED4EE250A}" type="parTrans" cxnId="{022C2842-F6A4-4B41-A7AB-7D1D5ABF4B5B}">
      <dgm:prSet/>
      <dgm:spPr/>
      <dgm:t>
        <a:bodyPr/>
        <a:lstStyle/>
        <a:p>
          <a:endParaRPr lang="en-US"/>
        </a:p>
      </dgm:t>
    </dgm:pt>
    <dgm:pt modelId="{474B8C9A-F5B8-4272-8E89-50E7DF5C4CED}" type="sibTrans" cxnId="{022C2842-F6A4-4B41-A7AB-7D1D5ABF4B5B}">
      <dgm:prSet/>
      <dgm:spPr/>
      <dgm:t>
        <a:bodyPr/>
        <a:lstStyle/>
        <a:p>
          <a:endParaRPr lang="en-US"/>
        </a:p>
      </dgm:t>
    </dgm:pt>
    <dgm:pt modelId="{4D87D218-4141-4A1A-B035-71A197A10A0E}">
      <dgm:prSet/>
      <dgm:spPr/>
      <dgm:t>
        <a:bodyPr/>
        <a:lstStyle/>
        <a:p>
          <a:r>
            <a:rPr lang="en-US" b="1"/>
            <a:t>Deployment Requirements :</a:t>
          </a:r>
          <a:r>
            <a:rPr lang="en-US"/>
            <a:t>The backend application, database server, and real-time communication modules will be deployed together</a:t>
          </a:r>
        </a:p>
      </dgm:t>
    </dgm:pt>
    <dgm:pt modelId="{06F4F75B-9E79-4119-A5DE-7BC394693E39}" type="parTrans" cxnId="{36B2BD1F-1BA8-443A-BF73-1BE8B4440983}">
      <dgm:prSet/>
      <dgm:spPr/>
      <dgm:t>
        <a:bodyPr/>
        <a:lstStyle/>
        <a:p>
          <a:endParaRPr lang="en-US"/>
        </a:p>
      </dgm:t>
    </dgm:pt>
    <dgm:pt modelId="{C6534592-3945-4B41-8671-A2447C4BDEE3}" type="sibTrans" cxnId="{36B2BD1F-1BA8-443A-BF73-1BE8B4440983}">
      <dgm:prSet/>
      <dgm:spPr/>
      <dgm:t>
        <a:bodyPr/>
        <a:lstStyle/>
        <a:p>
          <a:endParaRPr lang="en-US"/>
        </a:p>
      </dgm:t>
    </dgm:pt>
    <dgm:pt modelId="{B7F756AE-AE9A-4BC0-9942-D6947CC3F532}" type="pres">
      <dgm:prSet presAssocID="{C6243A56-13E4-4D93-876B-28CB65B1797C}" presName="root" presStyleCnt="0">
        <dgm:presLayoutVars>
          <dgm:dir/>
          <dgm:resizeHandles val="exact"/>
        </dgm:presLayoutVars>
      </dgm:prSet>
      <dgm:spPr/>
    </dgm:pt>
    <dgm:pt modelId="{0803867F-70B2-4A07-8520-C140627576B8}" type="pres">
      <dgm:prSet presAssocID="{87CCF02E-5486-4572-A033-641070252F04}" presName="compNode" presStyleCnt="0"/>
      <dgm:spPr/>
    </dgm:pt>
    <dgm:pt modelId="{0E6618B6-18A8-4746-AE28-6F0DE188FCC0}" type="pres">
      <dgm:prSet presAssocID="{87CCF02E-5486-4572-A033-641070252F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EE9063D-A445-40E0-83DA-E9CC81A35C5E}" type="pres">
      <dgm:prSet presAssocID="{87CCF02E-5486-4572-A033-641070252F04}" presName="spaceRect" presStyleCnt="0"/>
      <dgm:spPr/>
    </dgm:pt>
    <dgm:pt modelId="{450329DC-21A3-4256-9010-2B43BA5D5072}" type="pres">
      <dgm:prSet presAssocID="{87CCF02E-5486-4572-A033-641070252F04}" presName="textRect" presStyleLbl="revTx" presStyleIdx="0" presStyleCnt="2">
        <dgm:presLayoutVars>
          <dgm:chMax val="1"/>
          <dgm:chPref val="1"/>
        </dgm:presLayoutVars>
      </dgm:prSet>
      <dgm:spPr/>
    </dgm:pt>
    <dgm:pt modelId="{BD33AF48-DFA3-4389-94F4-5FE09BF669B2}" type="pres">
      <dgm:prSet presAssocID="{474B8C9A-F5B8-4272-8E89-50E7DF5C4CED}" presName="sibTrans" presStyleCnt="0"/>
      <dgm:spPr/>
    </dgm:pt>
    <dgm:pt modelId="{2AFCF159-FE68-4671-B34D-DA807AE00720}" type="pres">
      <dgm:prSet presAssocID="{4D87D218-4141-4A1A-B035-71A197A10A0E}" presName="compNode" presStyleCnt="0"/>
      <dgm:spPr/>
    </dgm:pt>
    <dgm:pt modelId="{521B555A-774A-4194-9EC5-B9317EA46A63}" type="pres">
      <dgm:prSet presAssocID="{4D87D218-4141-4A1A-B035-71A197A10A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7F91C9-054B-418F-B071-7CA0F3133F1E}" type="pres">
      <dgm:prSet presAssocID="{4D87D218-4141-4A1A-B035-71A197A10A0E}" presName="spaceRect" presStyleCnt="0"/>
      <dgm:spPr/>
    </dgm:pt>
    <dgm:pt modelId="{E41DA54F-2079-414F-AAFA-96724791459C}" type="pres">
      <dgm:prSet presAssocID="{4D87D218-4141-4A1A-B035-71A197A10A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6B2BD1F-1BA8-443A-BF73-1BE8B4440983}" srcId="{C6243A56-13E4-4D93-876B-28CB65B1797C}" destId="{4D87D218-4141-4A1A-B035-71A197A10A0E}" srcOrd="1" destOrd="0" parTransId="{06F4F75B-9E79-4119-A5DE-7BC394693E39}" sibTransId="{C6534592-3945-4B41-8671-A2447C4BDEE3}"/>
    <dgm:cxn modelId="{022C2842-F6A4-4B41-A7AB-7D1D5ABF4B5B}" srcId="{C6243A56-13E4-4D93-876B-28CB65B1797C}" destId="{87CCF02E-5486-4572-A033-641070252F04}" srcOrd="0" destOrd="0" parTransId="{1A78E85F-8B72-494F-AAAC-031ED4EE250A}" sibTransId="{474B8C9A-F5B8-4272-8E89-50E7DF5C4CED}"/>
    <dgm:cxn modelId="{F4615148-4EA3-49F3-AA50-0F9A7EF78950}" type="presOf" srcId="{C6243A56-13E4-4D93-876B-28CB65B1797C}" destId="{B7F756AE-AE9A-4BC0-9942-D6947CC3F532}" srcOrd="0" destOrd="0" presId="urn:microsoft.com/office/officeart/2018/2/layout/IconLabelList"/>
    <dgm:cxn modelId="{BA0E4BD5-A9C5-4811-B515-7668E8709204}" type="presOf" srcId="{87CCF02E-5486-4572-A033-641070252F04}" destId="{450329DC-21A3-4256-9010-2B43BA5D5072}" srcOrd="0" destOrd="0" presId="urn:microsoft.com/office/officeart/2018/2/layout/IconLabelList"/>
    <dgm:cxn modelId="{2FA2E6E2-D731-45E7-BA52-0BEE8F80E6A0}" type="presOf" srcId="{4D87D218-4141-4A1A-B035-71A197A10A0E}" destId="{E41DA54F-2079-414F-AAFA-96724791459C}" srcOrd="0" destOrd="0" presId="urn:microsoft.com/office/officeart/2018/2/layout/IconLabelList"/>
    <dgm:cxn modelId="{D34F450A-316A-4F52-926E-B0B45883AC28}" type="presParOf" srcId="{B7F756AE-AE9A-4BC0-9942-D6947CC3F532}" destId="{0803867F-70B2-4A07-8520-C140627576B8}" srcOrd="0" destOrd="0" presId="urn:microsoft.com/office/officeart/2018/2/layout/IconLabelList"/>
    <dgm:cxn modelId="{D0A84B62-0EDA-4FB6-9D02-E91A06E01C65}" type="presParOf" srcId="{0803867F-70B2-4A07-8520-C140627576B8}" destId="{0E6618B6-18A8-4746-AE28-6F0DE188FCC0}" srcOrd="0" destOrd="0" presId="urn:microsoft.com/office/officeart/2018/2/layout/IconLabelList"/>
    <dgm:cxn modelId="{F4EDA414-F7AB-43DA-8F2A-8B9ADF884CFC}" type="presParOf" srcId="{0803867F-70B2-4A07-8520-C140627576B8}" destId="{8EE9063D-A445-40E0-83DA-E9CC81A35C5E}" srcOrd="1" destOrd="0" presId="urn:microsoft.com/office/officeart/2018/2/layout/IconLabelList"/>
    <dgm:cxn modelId="{3B5C4DED-32BE-46B4-89EB-0D95704A2CDE}" type="presParOf" srcId="{0803867F-70B2-4A07-8520-C140627576B8}" destId="{450329DC-21A3-4256-9010-2B43BA5D5072}" srcOrd="2" destOrd="0" presId="urn:microsoft.com/office/officeart/2018/2/layout/IconLabelList"/>
    <dgm:cxn modelId="{2D7D9F4F-8D8A-4C89-81C6-41148D7AE0F2}" type="presParOf" srcId="{B7F756AE-AE9A-4BC0-9942-D6947CC3F532}" destId="{BD33AF48-DFA3-4389-94F4-5FE09BF669B2}" srcOrd="1" destOrd="0" presId="urn:microsoft.com/office/officeart/2018/2/layout/IconLabelList"/>
    <dgm:cxn modelId="{D478A6A6-175F-4067-9419-BB564FB968D9}" type="presParOf" srcId="{B7F756AE-AE9A-4BC0-9942-D6947CC3F532}" destId="{2AFCF159-FE68-4671-B34D-DA807AE00720}" srcOrd="2" destOrd="0" presId="urn:microsoft.com/office/officeart/2018/2/layout/IconLabelList"/>
    <dgm:cxn modelId="{2356CDE8-B6D5-4BCD-9CA8-BD719F72F44F}" type="presParOf" srcId="{2AFCF159-FE68-4671-B34D-DA807AE00720}" destId="{521B555A-774A-4194-9EC5-B9317EA46A63}" srcOrd="0" destOrd="0" presId="urn:microsoft.com/office/officeart/2018/2/layout/IconLabelList"/>
    <dgm:cxn modelId="{5027BC67-7E6A-44E6-80F2-5BF15218C7CE}" type="presParOf" srcId="{2AFCF159-FE68-4671-B34D-DA807AE00720}" destId="{2E7F91C9-054B-418F-B071-7CA0F3133F1E}" srcOrd="1" destOrd="0" presId="urn:microsoft.com/office/officeart/2018/2/layout/IconLabelList"/>
    <dgm:cxn modelId="{6A414037-895F-46D0-9FB4-85C155E84D6E}" type="presParOf" srcId="{2AFCF159-FE68-4671-B34D-DA807AE00720}" destId="{E41DA54F-2079-414F-AAFA-9672479145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276702-19E3-4EA0-B3AF-6B5710645CAA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961BD0D-A4CD-4D5A-B2F9-F47D53CF894A}">
      <dgm:prSet/>
      <dgm:spPr/>
      <dgm:t>
        <a:bodyPr/>
        <a:lstStyle/>
        <a:p>
          <a:r>
            <a:rPr lang="en-US" b="1"/>
            <a:t>MVC (Model View Controller)</a:t>
          </a:r>
          <a:endParaRPr lang="en-US"/>
        </a:p>
      </dgm:t>
    </dgm:pt>
    <dgm:pt modelId="{AE30A3A5-0C73-4EF4-AF89-486FB9CB82B8}" type="parTrans" cxnId="{80B60045-78A0-4291-9874-29D3C9644C6E}">
      <dgm:prSet/>
      <dgm:spPr/>
      <dgm:t>
        <a:bodyPr/>
        <a:lstStyle/>
        <a:p>
          <a:endParaRPr lang="en-US"/>
        </a:p>
      </dgm:t>
    </dgm:pt>
    <dgm:pt modelId="{14457F17-334F-488C-A1BA-7AAF13E9E779}" type="sibTrans" cxnId="{80B60045-78A0-4291-9874-29D3C9644C6E}">
      <dgm:prSet/>
      <dgm:spPr/>
      <dgm:t>
        <a:bodyPr/>
        <a:lstStyle/>
        <a:p>
          <a:endParaRPr lang="en-US"/>
        </a:p>
      </dgm:t>
    </dgm:pt>
    <dgm:pt modelId="{62D894D3-3670-4A68-858B-BA1803FD71B9}">
      <dgm:prSet/>
      <dgm:spPr/>
      <dgm:t>
        <a:bodyPr/>
        <a:lstStyle/>
        <a:p>
          <a:r>
            <a:rPr lang="en-US" b="1"/>
            <a:t>Model : </a:t>
          </a:r>
          <a:r>
            <a:rPr lang="en-US"/>
            <a:t>Represents data and business logic</a:t>
          </a:r>
        </a:p>
      </dgm:t>
    </dgm:pt>
    <dgm:pt modelId="{1EA3A553-9528-49EB-83D1-FF548BD4C421}" type="parTrans" cxnId="{3ADB5543-DE9A-405D-A50B-CB112CF6AA73}">
      <dgm:prSet/>
      <dgm:spPr/>
      <dgm:t>
        <a:bodyPr/>
        <a:lstStyle/>
        <a:p>
          <a:endParaRPr lang="en-US"/>
        </a:p>
      </dgm:t>
    </dgm:pt>
    <dgm:pt modelId="{0CDE5113-C0B1-4F0D-A502-A7DE416F1B7F}" type="sibTrans" cxnId="{3ADB5543-DE9A-405D-A50B-CB112CF6AA73}">
      <dgm:prSet/>
      <dgm:spPr/>
      <dgm:t>
        <a:bodyPr/>
        <a:lstStyle/>
        <a:p>
          <a:endParaRPr lang="en-US"/>
        </a:p>
      </dgm:t>
    </dgm:pt>
    <dgm:pt modelId="{E8CFAE7F-FD04-4821-9727-F01C6E25E08B}">
      <dgm:prSet/>
      <dgm:spPr/>
      <dgm:t>
        <a:bodyPr/>
        <a:lstStyle/>
        <a:p>
          <a:r>
            <a:rPr lang="en-US" b="1"/>
            <a:t>View : </a:t>
          </a:r>
          <a:r>
            <a:rPr lang="en-US"/>
            <a:t>Displays data to the user and handling the visual elements of the application.</a:t>
          </a:r>
        </a:p>
      </dgm:t>
    </dgm:pt>
    <dgm:pt modelId="{A3E1DC54-3E12-45DA-B508-2C3FED96DECA}" type="parTrans" cxnId="{B77A0BCA-CDA5-4186-BA3A-10FA8BC5F556}">
      <dgm:prSet/>
      <dgm:spPr/>
      <dgm:t>
        <a:bodyPr/>
        <a:lstStyle/>
        <a:p>
          <a:endParaRPr lang="en-US"/>
        </a:p>
      </dgm:t>
    </dgm:pt>
    <dgm:pt modelId="{421B9B59-D3A4-47AB-BE8C-D37C5AD17CF7}" type="sibTrans" cxnId="{B77A0BCA-CDA5-4186-BA3A-10FA8BC5F556}">
      <dgm:prSet/>
      <dgm:spPr/>
      <dgm:t>
        <a:bodyPr/>
        <a:lstStyle/>
        <a:p>
          <a:endParaRPr lang="en-US"/>
        </a:p>
      </dgm:t>
    </dgm:pt>
    <dgm:pt modelId="{70D1BA40-224A-408E-B2E0-1F5B5BD014D3}">
      <dgm:prSet/>
      <dgm:spPr/>
      <dgm:t>
        <a:bodyPr/>
        <a:lstStyle/>
        <a:p>
          <a:r>
            <a:rPr lang="en-US" b="1"/>
            <a:t>Controller : </a:t>
          </a:r>
          <a:r>
            <a:rPr lang="en-US"/>
            <a:t>Manages the input &amp; updates the model and views.</a:t>
          </a:r>
        </a:p>
      </dgm:t>
    </dgm:pt>
    <dgm:pt modelId="{EBC5E48E-DBBC-431F-9214-2DF232988028}" type="parTrans" cxnId="{7135EC1C-B1A3-43B9-BDA2-0D9FFA4C7AF4}">
      <dgm:prSet/>
      <dgm:spPr/>
      <dgm:t>
        <a:bodyPr/>
        <a:lstStyle/>
        <a:p>
          <a:endParaRPr lang="en-US"/>
        </a:p>
      </dgm:t>
    </dgm:pt>
    <dgm:pt modelId="{A67CA005-5F55-4598-9A54-7FBD8A7E3C0D}" type="sibTrans" cxnId="{7135EC1C-B1A3-43B9-BDA2-0D9FFA4C7AF4}">
      <dgm:prSet/>
      <dgm:spPr/>
      <dgm:t>
        <a:bodyPr/>
        <a:lstStyle/>
        <a:p>
          <a:endParaRPr lang="en-US"/>
        </a:p>
      </dgm:t>
    </dgm:pt>
    <dgm:pt modelId="{7A32FCEF-BBD8-4B55-B39D-31310B963390}">
      <dgm:prSet/>
      <dgm:spPr/>
      <dgm:t>
        <a:bodyPr/>
        <a:lstStyle/>
        <a:p>
          <a:r>
            <a:rPr lang="en-US" b="1"/>
            <a:t>Factory pattern : </a:t>
          </a:r>
          <a:r>
            <a:rPr lang="en-US"/>
            <a:t>Create the creates without specifying the class of the object. </a:t>
          </a:r>
        </a:p>
      </dgm:t>
    </dgm:pt>
    <dgm:pt modelId="{07AEB862-08C1-4066-A108-73D2307C3E81}" type="parTrans" cxnId="{C0CDB0C5-6C05-4D78-9F22-BD785E382A5B}">
      <dgm:prSet/>
      <dgm:spPr/>
      <dgm:t>
        <a:bodyPr/>
        <a:lstStyle/>
        <a:p>
          <a:endParaRPr lang="en-US"/>
        </a:p>
      </dgm:t>
    </dgm:pt>
    <dgm:pt modelId="{76FC28FC-BD5B-4A29-9377-A4BBA7264F17}" type="sibTrans" cxnId="{C0CDB0C5-6C05-4D78-9F22-BD785E382A5B}">
      <dgm:prSet/>
      <dgm:spPr/>
      <dgm:t>
        <a:bodyPr/>
        <a:lstStyle/>
        <a:p>
          <a:endParaRPr lang="en-US"/>
        </a:p>
      </dgm:t>
    </dgm:pt>
    <dgm:pt modelId="{901E9748-9A0C-4A15-9FF8-F1BC08A00CA9}">
      <dgm:prSet/>
      <dgm:spPr/>
      <dgm:t>
        <a:bodyPr/>
        <a:lstStyle/>
        <a:p>
          <a:r>
            <a:rPr lang="en-US" b="1"/>
            <a:t>Strategy pattern : </a:t>
          </a:r>
          <a:r>
            <a:rPr lang="en-US"/>
            <a:t>Defines a family of algorithms or behaviors  and make them interchangeable.</a:t>
          </a:r>
        </a:p>
      </dgm:t>
    </dgm:pt>
    <dgm:pt modelId="{38712D06-9642-48FC-9ACB-DC90DAD1618B}" type="parTrans" cxnId="{5B76F630-F7A4-4D2A-9B58-D3F337E4A883}">
      <dgm:prSet/>
      <dgm:spPr/>
      <dgm:t>
        <a:bodyPr/>
        <a:lstStyle/>
        <a:p>
          <a:endParaRPr lang="en-US"/>
        </a:p>
      </dgm:t>
    </dgm:pt>
    <dgm:pt modelId="{69262340-91EB-434C-8A00-94E30110FBFE}" type="sibTrans" cxnId="{5B76F630-F7A4-4D2A-9B58-D3F337E4A883}">
      <dgm:prSet/>
      <dgm:spPr/>
      <dgm:t>
        <a:bodyPr/>
        <a:lstStyle/>
        <a:p>
          <a:endParaRPr lang="en-US"/>
        </a:p>
      </dgm:t>
    </dgm:pt>
    <dgm:pt modelId="{4D72EF1B-C138-4681-BA92-4AC6632E19F9}">
      <dgm:prSet/>
      <dgm:spPr/>
      <dgm:t>
        <a:bodyPr/>
        <a:lstStyle/>
        <a:p>
          <a:r>
            <a:rPr lang="en-US" b="1"/>
            <a:t>Observer pattern : </a:t>
          </a:r>
          <a:r>
            <a:rPr lang="en-US"/>
            <a:t>Allows objects to listen for events in other objects.</a:t>
          </a:r>
        </a:p>
      </dgm:t>
    </dgm:pt>
    <dgm:pt modelId="{FAC1E54D-1377-4CF1-A5A9-DF648BF70075}" type="parTrans" cxnId="{09ACF237-A117-4277-A824-C39699D4B0DE}">
      <dgm:prSet/>
      <dgm:spPr/>
      <dgm:t>
        <a:bodyPr/>
        <a:lstStyle/>
        <a:p>
          <a:endParaRPr lang="en-US"/>
        </a:p>
      </dgm:t>
    </dgm:pt>
    <dgm:pt modelId="{385100ED-FF4D-43C2-AEE2-3BDD01AEA14B}" type="sibTrans" cxnId="{09ACF237-A117-4277-A824-C39699D4B0DE}">
      <dgm:prSet/>
      <dgm:spPr/>
      <dgm:t>
        <a:bodyPr/>
        <a:lstStyle/>
        <a:p>
          <a:endParaRPr lang="en-US"/>
        </a:p>
      </dgm:t>
    </dgm:pt>
    <dgm:pt modelId="{C95305C3-8B1C-4DCA-A0D1-A3E0159380EA}" type="pres">
      <dgm:prSet presAssocID="{66276702-19E3-4EA0-B3AF-6B5710645CAA}" presName="matrix" presStyleCnt="0">
        <dgm:presLayoutVars>
          <dgm:chMax val="1"/>
          <dgm:dir/>
          <dgm:resizeHandles val="exact"/>
        </dgm:presLayoutVars>
      </dgm:prSet>
      <dgm:spPr/>
    </dgm:pt>
    <dgm:pt modelId="{AF49B92A-4CB5-4882-B072-DE85E1D36091}" type="pres">
      <dgm:prSet presAssocID="{66276702-19E3-4EA0-B3AF-6B5710645CAA}" presName="diamond" presStyleLbl="bgShp" presStyleIdx="0" presStyleCnt="1"/>
      <dgm:spPr/>
    </dgm:pt>
    <dgm:pt modelId="{5E5C5460-08C4-41AE-83F2-A24B848A9651}" type="pres">
      <dgm:prSet presAssocID="{66276702-19E3-4EA0-B3AF-6B5710645CA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978B91C-796F-4870-AB5C-CA063AE2EB69}" type="pres">
      <dgm:prSet presAssocID="{66276702-19E3-4EA0-B3AF-6B5710645CA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90D08A9-E8C3-4D19-AEE9-AD70DEB76E54}" type="pres">
      <dgm:prSet presAssocID="{66276702-19E3-4EA0-B3AF-6B5710645CA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C924229-7597-41D2-9AE4-146349569C1C}" type="pres">
      <dgm:prSet presAssocID="{66276702-19E3-4EA0-B3AF-6B5710645CA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8C39C16-8543-48F3-871A-F5071E70ABED}" type="presOf" srcId="{62D894D3-3670-4A68-858B-BA1803FD71B9}" destId="{5E5C5460-08C4-41AE-83F2-A24B848A9651}" srcOrd="0" destOrd="1" presId="urn:microsoft.com/office/officeart/2005/8/layout/matrix3"/>
    <dgm:cxn modelId="{7135EC1C-B1A3-43B9-BDA2-0D9FFA4C7AF4}" srcId="{6961BD0D-A4CD-4D5A-B2F9-F47D53CF894A}" destId="{70D1BA40-224A-408E-B2E0-1F5B5BD014D3}" srcOrd="2" destOrd="0" parTransId="{EBC5E48E-DBBC-431F-9214-2DF232988028}" sibTransId="{A67CA005-5F55-4598-9A54-7FBD8A7E3C0D}"/>
    <dgm:cxn modelId="{8FCE7421-9965-46E3-B3FD-FE9D93EB72A5}" type="presOf" srcId="{901E9748-9A0C-4A15-9FF8-F1BC08A00CA9}" destId="{F90D08A9-E8C3-4D19-AEE9-AD70DEB76E54}" srcOrd="0" destOrd="0" presId="urn:microsoft.com/office/officeart/2005/8/layout/matrix3"/>
    <dgm:cxn modelId="{F5446229-5440-45A8-9BAD-1FB762C66B46}" type="presOf" srcId="{66276702-19E3-4EA0-B3AF-6B5710645CAA}" destId="{C95305C3-8B1C-4DCA-A0D1-A3E0159380EA}" srcOrd="0" destOrd="0" presId="urn:microsoft.com/office/officeart/2005/8/layout/matrix3"/>
    <dgm:cxn modelId="{5B76F630-F7A4-4D2A-9B58-D3F337E4A883}" srcId="{66276702-19E3-4EA0-B3AF-6B5710645CAA}" destId="{901E9748-9A0C-4A15-9FF8-F1BC08A00CA9}" srcOrd="2" destOrd="0" parTransId="{38712D06-9642-48FC-9ACB-DC90DAD1618B}" sibTransId="{69262340-91EB-434C-8A00-94E30110FBFE}"/>
    <dgm:cxn modelId="{09ACF237-A117-4277-A824-C39699D4B0DE}" srcId="{66276702-19E3-4EA0-B3AF-6B5710645CAA}" destId="{4D72EF1B-C138-4681-BA92-4AC6632E19F9}" srcOrd="3" destOrd="0" parTransId="{FAC1E54D-1377-4CF1-A5A9-DF648BF70075}" sibTransId="{385100ED-FF4D-43C2-AEE2-3BDD01AEA14B}"/>
    <dgm:cxn modelId="{F901763D-3E2E-4F2E-8CB6-229CB8252FDB}" type="presOf" srcId="{6961BD0D-A4CD-4D5A-B2F9-F47D53CF894A}" destId="{5E5C5460-08C4-41AE-83F2-A24B848A9651}" srcOrd="0" destOrd="0" presId="urn:microsoft.com/office/officeart/2005/8/layout/matrix3"/>
    <dgm:cxn modelId="{9462563D-90E3-4EA0-9ADB-6521A67E6796}" type="presOf" srcId="{70D1BA40-224A-408E-B2E0-1F5B5BD014D3}" destId="{5E5C5460-08C4-41AE-83F2-A24B848A9651}" srcOrd="0" destOrd="3" presId="urn:microsoft.com/office/officeart/2005/8/layout/matrix3"/>
    <dgm:cxn modelId="{3ADB5543-DE9A-405D-A50B-CB112CF6AA73}" srcId="{6961BD0D-A4CD-4D5A-B2F9-F47D53CF894A}" destId="{62D894D3-3670-4A68-858B-BA1803FD71B9}" srcOrd="0" destOrd="0" parTransId="{1EA3A553-9528-49EB-83D1-FF548BD4C421}" sibTransId="{0CDE5113-C0B1-4F0D-A502-A7DE416F1B7F}"/>
    <dgm:cxn modelId="{80B60045-78A0-4291-9874-29D3C9644C6E}" srcId="{66276702-19E3-4EA0-B3AF-6B5710645CAA}" destId="{6961BD0D-A4CD-4D5A-B2F9-F47D53CF894A}" srcOrd="0" destOrd="0" parTransId="{AE30A3A5-0C73-4EF4-AF89-486FB9CB82B8}" sibTransId="{14457F17-334F-488C-A1BA-7AAF13E9E779}"/>
    <dgm:cxn modelId="{94E7799D-DDE1-48D7-A6CA-8282E919D3AA}" type="presOf" srcId="{4D72EF1B-C138-4681-BA92-4AC6632E19F9}" destId="{7C924229-7597-41D2-9AE4-146349569C1C}" srcOrd="0" destOrd="0" presId="urn:microsoft.com/office/officeart/2005/8/layout/matrix3"/>
    <dgm:cxn modelId="{C0CDB0C5-6C05-4D78-9F22-BD785E382A5B}" srcId="{66276702-19E3-4EA0-B3AF-6B5710645CAA}" destId="{7A32FCEF-BBD8-4B55-B39D-31310B963390}" srcOrd="1" destOrd="0" parTransId="{07AEB862-08C1-4066-A108-73D2307C3E81}" sibTransId="{76FC28FC-BD5B-4A29-9377-A4BBA7264F17}"/>
    <dgm:cxn modelId="{B77A0BCA-CDA5-4186-BA3A-10FA8BC5F556}" srcId="{6961BD0D-A4CD-4D5A-B2F9-F47D53CF894A}" destId="{E8CFAE7F-FD04-4821-9727-F01C6E25E08B}" srcOrd="1" destOrd="0" parTransId="{A3E1DC54-3E12-45DA-B508-2C3FED96DECA}" sibTransId="{421B9B59-D3A4-47AB-BE8C-D37C5AD17CF7}"/>
    <dgm:cxn modelId="{72DC39CE-1BB9-442F-95C1-98F7102BF4E9}" type="presOf" srcId="{7A32FCEF-BBD8-4B55-B39D-31310B963390}" destId="{E978B91C-796F-4870-AB5C-CA063AE2EB69}" srcOrd="0" destOrd="0" presId="urn:microsoft.com/office/officeart/2005/8/layout/matrix3"/>
    <dgm:cxn modelId="{14ED39F7-DF5C-4535-A29F-BD4C004561D2}" type="presOf" srcId="{E8CFAE7F-FD04-4821-9727-F01C6E25E08B}" destId="{5E5C5460-08C4-41AE-83F2-A24B848A9651}" srcOrd="0" destOrd="2" presId="urn:microsoft.com/office/officeart/2005/8/layout/matrix3"/>
    <dgm:cxn modelId="{99981966-E8BA-4D02-A69F-FCBBF123FA5A}" type="presParOf" srcId="{C95305C3-8B1C-4DCA-A0D1-A3E0159380EA}" destId="{AF49B92A-4CB5-4882-B072-DE85E1D36091}" srcOrd="0" destOrd="0" presId="urn:microsoft.com/office/officeart/2005/8/layout/matrix3"/>
    <dgm:cxn modelId="{0B32C33D-65A8-4305-89DA-6F0019D5F1BE}" type="presParOf" srcId="{C95305C3-8B1C-4DCA-A0D1-A3E0159380EA}" destId="{5E5C5460-08C4-41AE-83F2-A24B848A9651}" srcOrd="1" destOrd="0" presId="urn:microsoft.com/office/officeart/2005/8/layout/matrix3"/>
    <dgm:cxn modelId="{A70D4289-51DA-4959-BF64-FC24C153AF93}" type="presParOf" srcId="{C95305C3-8B1C-4DCA-A0D1-A3E0159380EA}" destId="{E978B91C-796F-4870-AB5C-CA063AE2EB69}" srcOrd="2" destOrd="0" presId="urn:microsoft.com/office/officeart/2005/8/layout/matrix3"/>
    <dgm:cxn modelId="{1650CC78-0D0E-4841-96CF-BADF6C343A29}" type="presParOf" srcId="{C95305C3-8B1C-4DCA-A0D1-A3E0159380EA}" destId="{F90D08A9-E8C3-4D19-AEE9-AD70DEB76E54}" srcOrd="3" destOrd="0" presId="urn:microsoft.com/office/officeart/2005/8/layout/matrix3"/>
    <dgm:cxn modelId="{A5738A23-906B-46A8-8B5C-EAC133EBBAAB}" type="presParOf" srcId="{C95305C3-8B1C-4DCA-A0D1-A3E0159380EA}" destId="{7C924229-7597-41D2-9AE4-146349569C1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CA6D51-2760-4C8D-B110-CD5B145C299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441E8D-1467-483E-B45E-978ADB3278F7}">
      <dgm:prSet/>
      <dgm:spPr/>
      <dgm:t>
        <a:bodyPr/>
        <a:lstStyle/>
        <a:p>
          <a:pPr>
            <a:defRPr b="1"/>
          </a:pPr>
          <a:r>
            <a:rPr lang="en-US"/>
            <a:t>Front-End Technologies :</a:t>
          </a:r>
        </a:p>
      </dgm:t>
    </dgm:pt>
    <dgm:pt modelId="{A65DFA59-B130-4359-94A1-00AEB93F459E}" type="parTrans" cxnId="{DFAE5EB9-F6A1-423F-87F8-94747BF80600}">
      <dgm:prSet/>
      <dgm:spPr/>
      <dgm:t>
        <a:bodyPr/>
        <a:lstStyle/>
        <a:p>
          <a:endParaRPr lang="en-US"/>
        </a:p>
      </dgm:t>
    </dgm:pt>
    <dgm:pt modelId="{B95524B0-3A48-4A8C-9754-54A77C4CA6A7}" type="sibTrans" cxnId="{DFAE5EB9-F6A1-423F-87F8-94747BF80600}">
      <dgm:prSet/>
      <dgm:spPr/>
      <dgm:t>
        <a:bodyPr/>
        <a:lstStyle/>
        <a:p>
          <a:endParaRPr lang="en-US"/>
        </a:p>
      </dgm:t>
    </dgm:pt>
    <dgm:pt modelId="{7702C1B7-D9FD-4F32-993F-ECDD0C71FE6E}">
      <dgm:prSet/>
      <dgm:spPr/>
      <dgm:t>
        <a:bodyPr/>
        <a:lstStyle/>
        <a:p>
          <a:r>
            <a:rPr lang="en-US"/>
            <a:t>HTML</a:t>
          </a:r>
        </a:p>
      </dgm:t>
    </dgm:pt>
    <dgm:pt modelId="{76779CEC-91C3-4D9F-9FED-D00EA394643F}" type="parTrans" cxnId="{CDE5BAAE-CED2-4BBA-AF90-B8EC5B805D98}">
      <dgm:prSet/>
      <dgm:spPr/>
      <dgm:t>
        <a:bodyPr/>
        <a:lstStyle/>
        <a:p>
          <a:endParaRPr lang="en-US"/>
        </a:p>
      </dgm:t>
    </dgm:pt>
    <dgm:pt modelId="{8CE7F794-958D-4E78-A575-0AD4A78F3F93}" type="sibTrans" cxnId="{CDE5BAAE-CED2-4BBA-AF90-B8EC5B805D98}">
      <dgm:prSet/>
      <dgm:spPr/>
      <dgm:t>
        <a:bodyPr/>
        <a:lstStyle/>
        <a:p>
          <a:endParaRPr lang="en-US"/>
        </a:p>
      </dgm:t>
    </dgm:pt>
    <dgm:pt modelId="{77AC6418-B4BA-45B2-A7E2-AA7FE787000B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61BCB883-D592-431F-B6C4-F43D46C5F515}" type="parTrans" cxnId="{61D7E07D-D496-47BF-91CF-1E282E705576}">
      <dgm:prSet/>
      <dgm:spPr/>
      <dgm:t>
        <a:bodyPr/>
        <a:lstStyle/>
        <a:p>
          <a:endParaRPr lang="en-US"/>
        </a:p>
      </dgm:t>
    </dgm:pt>
    <dgm:pt modelId="{C5E25A60-4418-4B0F-A67C-28D8D2C07885}" type="sibTrans" cxnId="{61D7E07D-D496-47BF-91CF-1E282E705576}">
      <dgm:prSet/>
      <dgm:spPr/>
      <dgm:t>
        <a:bodyPr/>
        <a:lstStyle/>
        <a:p>
          <a:endParaRPr lang="en-US"/>
        </a:p>
      </dgm:t>
    </dgm:pt>
    <dgm:pt modelId="{F329487E-53C5-4481-BDE3-E5E11DAB4203}">
      <dgm:prSet/>
      <dgm:spPr/>
      <dgm:t>
        <a:bodyPr/>
        <a:lstStyle/>
        <a:p>
          <a:r>
            <a:rPr lang="en-US"/>
            <a:t>Bootstrap</a:t>
          </a:r>
        </a:p>
      </dgm:t>
    </dgm:pt>
    <dgm:pt modelId="{C62D9241-81EC-4E77-9558-559F37C110B3}" type="parTrans" cxnId="{479A0100-54BE-472E-BA4A-C5E240853321}">
      <dgm:prSet/>
      <dgm:spPr/>
      <dgm:t>
        <a:bodyPr/>
        <a:lstStyle/>
        <a:p>
          <a:endParaRPr lang="en-US"/>
        </a:p>
      </dgm:t>
    </dgm:pt>
    <dgm:pt modelId="{A74524EB-6622-462E-BF75-F3AE9F6CEBF0}" type="sibTrans" cxnId="{479A0100-54BE-472E-BA4A-C5E240853321}">
      <dgm:prSet/>
      <dgm:spPr/>
      <dgm:t>
        <a:bodyPr/>
        <a:lstStyle/>
        <a:p>
          <a:endParaRPr lang="en-US"/>
        </a:p>
      </dgm:t>
    </dgm:pt>
    <dgm:pt modelId="{A4365002-2871-494F-9629-E869D8E182EA}">
      <dgm:prSet/>
      <dgm:spPr/>
      <dgm:t>
        <a:bodyPr/>
        <a:lstStyle/>
        <a:p>
          <a:pPr>
            <a:buNone/>
            <a:defRPr b="1"/>
          </a:pPr>
          <a:r>
            <a:rPr lang="en-US"/>
            <a:t>Back-End Technologies :</a:t>
          </a:r>
        </a:p>
      </dgm:t>
    </dgm:pt>
    <dgm:pt modelId="{7E32BA47-8958-457E-B01E-1E49D2F39FED}" type="parTrans" cxnId="{DC55FEC3-D49C-4A2F-ADA0-127667222DF9}">
      <dgm:prSet/>
      <dgm:spPr/>
      <dgm:t>
        <a:bodyPr/>
        <a:lstStyle/>
        <a:p>
          <a:endParaRPr lang="en-US"/>
        </a:p>
      </dgm:t>
    </dgm:pt>
    <dgm:pt modelId="{C19747E1-520D-49FD-B59C-56D97B051F0A}" type="sibTrans" cxnId="{DC55FEC3-D49C-4A2F-ADA0-127667222DF9}">
      <dgm:prSet/>
      <dgm:spPr/>
      <dgm:t>
        <a:bodyPr/>
        <a:lstStyle/>
        <a:p>
          <a:endParaRPr lang="en-US"/>
        </a:p>
      </dgm:t>
    </dgm:pt>
    <dgm:pt modelId="{7137E284-058B-457D-BEA1-5577C843EB8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Java (Spring Boot)</a:t>
          </a:r>
        </a:p>
      </dgm:t>
    </dgm:pt>
    <dgm:pt modelId="{CB8523C2-39ED-473E-9E52-BEAD1C698F72}" type="parTrans" cxnId="{F2862BF7-AED5-49CE-AF11-B08690C00E59}">
      <dgm:prSet/>
      <dgm:spPr/>
      <dgm:t>
        <a:bodyPr/>
        <a:lstStyle/>
        <a:p>
          <a:endParaRPr lang="en-US"/>
        </a:p>
      </dgm:t>
    </dgm:pt>
    <dgm:pt modelId="{5E0AD988-F295-4FE8-9FBB-C35703DE16B5}" type="sibTrans" cxnId="{F2862BF7-AED5-49CE-AF11-B08690C00E59}">
      <dgm:prSet/>
      <dgm:spPr/>
      <dgm:t>
        <a:bodyPr/>
        <a:lstStyle/>
        <a:p>
          <a:endParaRPr lang="en-US"/>
        </a:p>
      </dgm:t>
    </dgm:pt>
    <dgm:pt modelId="{DA4CB26E-D4DC-44C2-A813-73419BAF4011}">
      <dgm:prSet/>
      <dgm:spPr/>
      <dgm:t>
        <a:bodyPr/>
        <a:lstStyle/>
        <a:p>
          <a:pPr>
            <a:defRPr b="1"/>
          </a:pPr>
          <a:r>
            <a:rPr lang="en-US"/>
            <a:t>Database Management :</a:t>
          </a:r>
        </a:p>
      </dgm:t>
    </dgm:pt>
    <dgm:pt modelId="{D2252EEC-69AA-498D-BA28-A55211BA06CB}" type="parTrans" cxnId="{3585CDDB-775A-475F-B297-833659BC6AE9}">
      <dgm:prSet/>
      <dgm:spPr/>
      <dgm:t>
        <a:bodyPr/>
        <a:lstStyle/>
        <a:p>
          <a:endParaRPr lang="en-US"/>
        </a:p>
      </dgm:t>
    </dgm:pt>
    <dgm:pt modelId="{4CB0BA02-3704-4C0F-99E0-3CC64CBB3A38}" type="sibTrans" cxnId="{3585CDDB-775A-475F-B297-833659BC6AE9}">
      <dgm:prSet/>
      <dgm:spPr/>
      <dgm:t>
        <a:bodyPr/>
        <a:lstStyle/>
        <a:p>
          <a:endParaRPr lang="en-US"/>
        </a:p>
      </dgm:t>
    </dgm:pt>
    <dgm:pt modelId="{F3343B3E-3F49-4747-B442-DAA0A76C1B06}">
      <dgm:prSet/>
      <dgm:spPr/>
      <dgm:t>
        <a:bodyPr/>
        <a:lstStyle/>
        <a:p>
          <a:r>
            <a:rPr lang="en-US"/>
            <a:t>MySQL</a:t>
          </a:r>
        </a:p>
      </dgm:t>
    </dgm:pt>
    <dgm:pt modelId="{7F05DE39-2A8A-4BB2-BEEB-79005896D08A}" type="parTrans" cxnId="{A4373EC1-FDED-417C-B49E-4581AAA87BE3}">
      <dgm:prSet/>
      <dgm:spPr/>
      <dgm:t>
        <a:bodyPr/>
        <a:lstStyle/>
        <a:p>
          <a:endParaRPr lang="en-US"/>
        </a:p>
      </dgm:t>
    </dgm:pt>
    <dgm:pt modelId="{4D6828EE-5080-4FE8-9C8A-74D66D8F724B}" type="sibTrans" cxnId="{A4373EC1-FDED-417C-B49E-4581AAA87BE3}">
      <dgm:prSet/>
      <dgm:spPr/>
      <dgm:t>
        <a:bodyPr/>
        <a:lstStyle/>
        <a:p>
          <a:endParaRPr lang="en-US"/>
        </a:p>
      </dgm:t>
    </dgm:pt>
    <dgm:pt modelId="{943D80C5-BC7F-43A2-9887-28E1FC8BA118}">
      <dgm:prSet/>
      <dgm:spPr/>
      <dgm:t>
        <a:bodyPr/>
        <a:lstStyle/>
        <a:p>
          <a:r>
            <a:rPr lang="en-US" b="1" dirty="0"/>
            <a:t>Cloud Services :</a:t>
          </a:r>
          <a:endParaRPr lang="en-US" b="0" dirty="0"/>
        </a:p>
      </dgm:t>
    </dgm:pt>
    <dgm:pt modelId="{0824B233-A1B1-405A-B5FC-1514A0AE6063}" type="parTrans" cxnId="{E213D3C5-6E86-472C-8927-53C18AE04954}">
      <dgm:prSet/>
      <dgm:spPr/>
      <dgm:t>
        <a:bodyPr/>
        <a:lstStyle/>
        <a:p>
          <a:endParaRPr lang="en-US"/>
        </a:p>
      </dgm:t>
    </dgm:pt>
    <dgm:pt modelId="{751CBC40-D96F-4634-8BB7-358894C18B06}" type="sibTrans" cxnId="{E213D3C5-6E86-472C-8927-53C18AE04954}">
      <dgm:prSet/>
      <dgm:spPr/>
      <dgm:t>
        <a:bodyPr/>
        <a:lstStyle/>
        <a:p>
          <a:endParaRPr lang="en-US"/>
        </a:p>
      </dgm:t>
    </dgm:pt>
    <dgm:pt modelId="{CBAEC8DA-39DE-4D93-9725-032D05286DA1}">
      <dgm:prSet/>
      <dgm:spPr/>
      <dgm:t>
        <a:bodyPr/>
        <a:lstStyle/>
        <a:p>
          <a:r>
            <a:rPr lang="en-US"/>
            <a:t>React</a:t>
          </a:r>
        </a:p>
      </dgm:t>
    </dgm:pt>
    <dgm:pt modelId="{4CC7365F-EF87-41E6-A120-BADFFCB943CF}" type="sibTrans" cxnId="{F80BFAF4-7F5B-415A-9346-7331B0FAB436}">
      <dgm:prSet/>
      <dgm:spPr/>
      <dgm:t>
        <a:bodyPr/>
        <a:lstStyle/>
        <a:p>
          <a:endParaRPr lang="en-US"/>
        </a:p>
      </dgm:t>
    </dgm:pt>
    <dgm:pt modelId="{BFCC5358-4C73-43F7-AF29-862EABAD6EA2}" type="parTrans" cxnId="{F80BFAF4-7F5B-415A-9346-7331B0FAB436}">
      <dgm:prSet/>
      <dgm:spPr/>
      <dgm:t>
        <a:bodyPr/>
        <a:lstStyle/>
        <a:p>
          <a:endParaRPr lang="en-US"/>
        </a:p>
      </dgm:t>
    </dgm:pt>
    <dgm:pt modelId="{B9EE5DDE-3DD2-4DC8-B928-337BDFE9A85E}">
      <dgm:prSet/>
      <dgm:spPr/>
      <dgm:t>
        <a:bodyPr/>
        <a:lstStyle/>
        <a:p>
          <a:r>
            <a:rPr lang="en-US"/>
            <a:t>CSS</a:t>
          </a:r>
        </a:p>
      </dgm:t>
    </dgm:pt>
    <dgm:pt modelId="{4657D0C4-A814-4CB0-9B84-34AC60ACA45C}" type="sibTrans" cxnId="{3C485F23-7021-4E86-9FA7-9A0DB855496F}">
      <dgm:prSet/>
      <dgm:spPr/>
      <dgm:t>
        <a:bodyPr/>
        <a:lstStyle/>
        <a:p>
          <a:endParaRPr lang="en-US"/>
        </a:p>
      </dgm:t>
    </dgm:pt>
    <dgm:pt modelId="{7012D270-0083-4D10-BDE4-BE00E9D16CCE}" type="parTrans" cxnId="{3C485F23-7021-4E86-9FA7-9A0DB855496F}">
      <dgm:prSet/>
      <dgm:spPr/>
      <dgm:t>
        <a:bodyPr/>
        <a:lstStyle/>
        <a:p>
          <a:endParaRPr lang="en-US"/>
        </a:p>
      </dgm:t>
    </dgm:pt>
    <dgm:pt modelId="{8D1FB970-B7DE-42CB-A38A-AB60FFCC4E32}">
      <dgm:prSet/>
      <dgm:spPr/>
      <dgm:t>
        <a:bodyPr/>
        <a:lstStyle/>
        <a:p>
          <a:r>
            <a:rPr lang="en-US" b="0" dirty="0"/>
            <a:t>AWS for hosting and storage.</a:t>
          </a:r>
        </a:p>
      </dgm:t>
    </dgm:pt>
    <dgm:pt modelId="{B81AD4CE-4A7B-4220-8E5D-FD97506EB98D}" type="parTrans" cxnId="{A7A037C7-4527-4BF9-A9BD-494F0ABE36E0}">
      <dgm:prSet/>
      <dgm:spPr/>
      <dgm:t>
        <a:bodyPr/>
        <a:lstStyle/>
        <a:p>
          <a:endParaRPr lang="en-US"/>
        </a:p>
      </dgm:t>
    </dgm:pt>
    <dgm:pt modelId="{278102EE-3883-4A7A-A0E5-76595AE5185F}" type="sibTrans" cxnId="{A7A037C7-4527-4BF9-A9BD-494F0ABE36E0}">
      <dgm:prSet/>
      <dgm:spPr/>
      <dgm:t>
        <a:bodyPr/>
        <a:lstStyle/>
        <a:p>
          <a:endParaRPr lang="en-US"/>
        </a:p>
      </dgm:t>
    </dgm:pt>
    <dgm:pt modelId="{7C83EFDD-B838-47EF-BA3E-32A0EB6029A2}">
      <dgm:prSet/>
      <dgm:spPr/>
      <dgm:t>
        <a:bodyPr/>
        <a:lstStyle/>
        <a:p>
          <a:r>
            <a:rPr lang="en-US" b="0"/>
            <a:t>AWS </a:t>
          </a:r>
          <a:r>
            <a:rPr lang="en-US" b="0" dirty="0"/>
            <a:t>RDS for database hosting.</a:t>
          </a:r>
        </a:p>
      </dgm:t>
    </dgm:pt>
    <dgm:pt modelId="{F333B329-9961-49AF-8438-DFCD57D30138}" type="parTrans" cxnId="{9F79A166-33AC-4F3A-B70A-CDA5BF49F3F5}">
      <dgm:prSet/>
      <dgm:spPr/>
      <dgm:t>
        <a:bodyPr/>
        <a:lstStyle/>
        <a:p>
          <a:endParaRPr lang="en-US"/>
        </a:p>
      </dgm:t>
    </dgm:pt>
    <dgm:pt modelId="{92229C69-B248-47C6-ADB7-2C41198BD013}" type="sibTrans" cxnId="{9F79A166-33AC-4F3A-B70A-CDA5BF49F3F5}">
      <dgm:prSet/>
      <dgm:spPr/>
      <dgm:t>
        <a:bodyPr/>
        <a:lstStyle/>
        <a:p>
          <a:endParaRPr lang="en-US"/>
        </a:p>
      </dgm:t>
    </dgm:pt>
    <dgm:pt modelId="{A1FB213C-8B18-4CEC-A42E-68509E47E9BC}" type="pres">
      <dgm:prSet presAssocID="{08CA6D51-2760-4C8D-B110-CD5B145C299A}" presName="linear" presStyleCnt="0">
        <dgm:presLayoutVars>
          <dgm:dir/>
          <dgm:animLvl val="lvl"/>
          <dgm:resizeHandles val="exact"/>
        </dgm:presLayoutVars>
      </dgm:prSet>
      <dgm:spPr/>
    </dgm:pt>
    <dgm:pt modelId="{4269BF6A-8D22-4C3B-AE88-3882CCA0E2F8}" type="pres">
      <dgm:prSet presAssocID="{B4441E8D-1467-483E-B45E-978ADB3278F7}" presName="parentLin" presStyleCnt="0"/>
      <dgm:spPr/>
    </dgm:pt>
    <dgm:pt modelId="{F596B2B9-1585-42E6-89A1-F636924B0BFF}" type="pres">
      <dgm:prSet presAssocID="{B4441E8D-1467-483E-B45E-978ADB3278F7}" presName="parentLeftMargin" presStyleLbl="node1" presStyleIdx="0" presStyleCnt="4"/>
      <dgm:spPr/>
    </dgm:pt>
    <dgm:pt modelId="{F427608C-A8B3-4576-8C7A-DE3357BCE91B}" type="pres">
      <dgm:prSet presAssocID="{B4441E8D-1467-483E-B45E-978ADB3278F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5C8767-C4A7-43A1-9BCB-AD3F01EA3199}" type="pres">
      <dgm:prSet presAssocID="{B4441E8D-1467-483E-B45E-978ADB3278F7}" presName="negativeSpace" presStyleCnt="0"/>
      <dgm:spPr/>
    </dgm:pt>
    <dgm:pt modelId="{7FCEF5CC-EE4D-458B-9003-FCB0DA259F6F}" type="pres">
      <dgm:prSet presAssocID="{B4441E8D-1467-483E-B45E-978ADB3278F7}" presName="childText" presStyleLbl="conFgAcc1" presStyleIdx="0" presStyleCnt="4">
        <dgm:presLayoutVars>
          <dgm:bulletEnabled val="1"/>
        </dgm:presLayoutVars>
      </dgm:prSet>
      <dgm:spPr/>
    </dgm:pt>
    <dgm:pt modelId="{8441E80F-A4ED-4013-B1E6-E25921475F91}" type="pres">
      <dgm:prSet presAssocID="{B95524B0-3A48-4A8C-9754-54A77C4CA6A7}" presName="spaceBetweenRectangles" presStyleCnt="0"/>
      <dgm:spPr/>
    </dgm:pt>
    <dgm:pt modelId="{2F50A9BA-58B2-4812-93EA-C5E935C5EAED}" type="pres">
      <dgm:prSet presAssocID="{A4365002-2871-494F-9629-E869D8E182EA}" presName="parentLin" presStyleCnt="0"/>
      <dgm:spPr/>
    </dgm:pt>
    <dgm:pt modelId="{0DF13850-890A-4C89-8892-037A719285C5}" type="pres">
      <dgm:prSet presAssocID="{A4365002-2871-494F-9629-E869D8E182EA}" presName="parentLeftMargin" presStyleLbl="node1" presStyleIdx="0" presStyleCnt="4"/>
      <dgm:spPr/>
    </dgm:pt>
    <dgm:pt modelId="{6D72A4BE-3BDE-4343-9A07-9AA3723408EF}" type="pres">
      <dgm:prSet presAssocID="{A4365002-2871-494F-9629-E869D8E182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B5FEE46-6D9C-45B2-83B0-8AAF3659020D}" type="pres">
      <dgm:prSet presAssocID="{A4365002-2871-494F-9629-E869D8E182EA}" presName="negativeSpace" presStyleCnt="0"/>
      <dgm:spPr/>
    </dgm:pt>
    <dgm:pt modelId="{22608910-01F6-4694-8DA0-2604EF79B3DD}" type="pres">
      <dgm:prSet presAssocID="{A4365002-2871-494F-9629-E869D8E182EA}" presName="childText" presStyleLbl="conFgAcc1" presStyleIdx="1" presStyleCnt="4">
        <dgm:presLayoutVars>
          <dgm:bulletEnabled val="1"/>
        </dgm:presLayoutVars>
      </dgm:prSet>
      <dgm:spPr/>
    </dgm:pt>
    <dgm:pt modelId="{A3D43BF8-0284-411F-8104-B6BAB9FB2BF8}" type="pres">
      <dgm:prSet presAssocID="{C19747E1-520D-49FD-B59C-56D97B051F0A}" presName="spaceBetweenRectangles" presStyleCnt="0"/>
      <dgm:spPr/>
    </dgm:pt>
    <dgm:pt modelId="{58D3205F-B861-4801-A0E1-040114B91C05}" type="pres">
      <dgm:prSet presAssocID="{DA4CB26E-D4DC-44C2-A813-73419BAF4011}" presName="parentLin" presStyleCnt="0"/>
      <dgm:spPr/>
    </dgm:pt>
    <dgm:pt modelId="{6BFEF7FC-9575-4F0F-8BB8-EF50F5A342ED}" type="pres">
      <dgm:prSet presAssocID="{DA4CB26E-D4DC-44C2-A813-73419BAF4011}" presName="parentLeftMargin" presStyleLbl="node1" presStyleIdx="1" presStyleCnt="4"/>
      <dgm:spPr/>
    </dgm:pt>
    <dgm:pt modelId="{E3729A68-BFB7-45BE-8CA6-B0C27EE6FD62}" type="pres">
      <dgm:prSet presAssocID="{DA4CB26E-D4DC-44C2-A813-73419BAF40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F5A097-8629-4EC8-A18B-7A0F51F3E011}" type="pres">
      <dgm:prSet presAssocID="{DA4CB26E-D4DC-44C2-A813-73419BAF4011}" presName="negativeSpace" presStyleCnt="0"/>
      <dgm:spPr/>
    </dgm:pt>
    <dgm:pt modelId="{259F084D-C324-4A91-8A5E-C53B194B8989}" type="pres">
      <dgm:prSet presAssocID="{DA4CB26E-D4DC-44C2-A813-73419BAF4011}" presName="childText" presStyleLbl="conFgAcc1" presStyleIdx="2" presStyleCnt="4">
        <dgm:presLayoutVars>
          <dgm:bulletEnabled val="1"/>
        </dgm:presLayoutVars>
      </dgm:prSet>
      <dgm:spPr/>
    </dgm:pt>
    <dgm:pt modelId="{4EB2B6A3-53AC-4FBF-9463-07B58B7EEBCC}" type="pres">
      <dgm:prSet presAssocID="{4CB0BA02-3704-4C0F-99E0-3CC64CBB3A38}" presName="spaceBetweenRectangles" presStyleCnt="0"/>
      <dgm:spPr/>
    </dgm:pt>
    <dgm:pt modelId="{0D1966A7-A672-466D-A964-1D35C7541AC1}" type="pres">
      <dgm:prSet presAssocID="{943D80C5-BC7F-43A2-9887-28E1FC8BA118}" presName="parentLin" presStyleCnt="0"/>
      <dgm:spPr/>
    </dgm:pt>
    <dgm:pt modelId="{E8C95838-0F2B-4862-B491-DDDF6D316D94}" type="pres">
      <dgm:prSet presAssocID="{943D80C5-BC7F-43A2-9887-28E1FC8BA118}" presName="parentLeftMargin" presStyleLbl="node1" presStyleIdx="2" presStyleCnt="4"/>
      <dgm:spPr/>
    </dgm:pt>
    <dgm:pt modelId="{15327058-C6C4-4056-B37C-F6FFE35FA1C6}" type="pres">
      <dgm:prSet presAssocID="{943D80C5-BC7F-43A2-9887-28E1FC8BA11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ACD81AC-9094-4327-877F-CE39A32F877F}" type="pres">
      <dgm:prSet presAssocID="{943D80C5-BC7F-43A2-9887-28E1FC8BA118}" presName="negativeSpace" presStyleCnt="0"/>
      <dgm:spPr/>
    </dgm:pt>
    <dgm:pt modelId="{0E558A44-DC83-44B3-AE5B-BAAF99305F47}" type="pres">
      <dgm:prSet presAssocID="{943D80C5-BC7F-43A2-9887-28E1FC8BA11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79A0100-54BE-472E-BA4A-C5E240853321}" srcId="{B4441E8D-1467-483E-B45E-978ADB3278F7}" destId="{F329487E-53C5-4481-BDE3-E5E11DAB4203}" srcOrd="4" destOrd="0" parTransId="{C62D9241-81EC-4E77-9558-559F37C110B3}" sibTransId="{A74524EB-6622-462E-BF75-F3AE9F6CEBF0}"/>
    <dgm:cxn modelId="{D3ABEE04-C885-471A-8B65-7DCACB3FF282}" type="presOf" srcId="{08CA6D51-2760-4C8D-B110-CD5B145C299A}" destId="{A1FB213C-8B18-4CEC-A42E-68509E47E9BC}" srcOrd="0" destOrd="0" presId="urn:microsoft.com/office/officeart/2005/8/layout/list1"/>
    <dgm:cxn modelId="{F1DE990C-D53E-4920-B44F-B5E91276BD7D}" type="presOf" srcId="{B4441E8D-1467-483E-B45E-978ADB3278F7}" destId="{F596B2B9-1585-42E6-89A1-F636924B0BFF}" srcOrd="0" destOrd="0" presId="urn:microsoft.com/office/officeart/2005/8/layout/list1"/>
    <dgm:cxn modelId="{3C485F23-7021-4E86-9FA7-9A0DB855496F}" srcId="{B4441E8D-1467-483E-B45E-978ADB3278F7}" destId="{B9EE5DDE-3DD2-4DC8-B928-337BDFE9A85E}" srcOrd="1" destOrd="0" parTransId="{7012D270-0083-4D10-BDE4-BE00E9D16CCE}" sibTransId="{4657D0C4-A814-4CB0-9B84-34AC60ACA45C}"/>
    <dgm:cxn modelId="{05F5172F-9471-4F8A-AC31-BCE7E919F9E8}" type="presOf" srcId="{7702C1B7-D9FD-4F32-993F-ECDD0C71FE6E}" destId="{7FCEF5CC-EE4D-458B-9003-FCB0DA259F6F}" srcOrd="0" destOrd="0" presId="urn:microsoft.com/office/officeart/2005/8/layout/list1"/>
    <dgm:cxn modelId="{C4263139-CBEA-45F8-913B-F77E5A58ABD3}" type="presOf" srcId="{B9EE5DDE-3DD2-4DC8-B928-337BDFE9A85E}" destId="{7FCEF5CC-EE4D-458B-9003-FCB0DA259F6F}" srcOrd="0" destOrd="1" presId="urn:microsoft.com/office/officeart/2005/8/layout/list1"/>
    <dgm:cxn modelId="{AC8F3B3D-C818-4F7D-AA43-116AE18386BC}" type="presOf" srcId="{8D1FB970-B7DE-42CB-A38A-AB60FFCC4E32}" destId="{0E558A44-DC83-44B3-AE5B-BAAF99305F47}" srcOrd="0" destOrd="0" presId="urn:microsoft.com/office/officeart/2005/8/layout/list1"/>
    <dgm:cxn modelId="{9F79A166-33AC-4F3A-B70A-CDA5BF49F3F5}" srcId="{943D80C5-BC7F-43A2-9887-28E1FC8BA118}" destId="{7C83EFDD-B838-47EF-BA3E-32A0EB6029A2}" srcOrd="1" destOrd="0" parTransId="{F333B329-9961-49AF-8438-DFCD57D30138}" sibTransId="{92229C69-B248-47C6-ADB7-2C41198BD013}"/>
    <dgm:cxn modelId="{9CC8186C-B2DA-46DA-9389-76BE0C820B4E}" type="presOf" srcId="{77AC6418-B4BA-45B2-A7E2-AA7FE787000B}" destId="{7FCEF5CC-EE4D-458B-9003-FCB0DA259F6F}" srcOrd="0" destOrd="2" presId="urn:microsoft.com/office/officeart/2005/8/layout/list1"/>
    <dgm:cxn modelId="{61D7E07D-D496-47BF-91CF-1E282E705576}" srcId="{B4441E8D-1467-483E-B45E-978ADB3278F7}" destId="{77AC6418-B4BA-45B2-A7E2-AA7FE787000B}" srcOrd="2" destOrd="0" parTransId="{61BCB883-D592-431F-B6C4-F43D46C5F515}" sibTransId="{C5E25A60-4418-4B0F-A67C-28D8D2C07885}"/>
    <dgm:cxn modelId="{0EB71D8F-CF24-48F3-B6CD-AC26ADC5372A}" type="presOf" srcId="{F3343B3E-3F49-4747-B442-DAA0A76C1B06}" destId="{259F084D-C324-4A91-8A5E-C53B194B8989}" srcOrd="0" destOrd="0" presId="urn:microsoft.com/office/officeart/2005/8/layout/list1"/>
    <dgm:cxn modelId="{BFD31D95-0250-4BA0-92DA-BEC3E9E81320}" type="presOf" srcId="{DA4CB26E-D4DC-44C2-A813-73419BAF4011}" destId="{E3729A68-BFB7-45BE-8CA6-B0C27EE6FD62}" srcOrd="1" destOrd="0" presId="urn:microsoft.com/office/officeart/2005/8/layout/list1"/>
    <dgm:cxn modelId="{6944729F-DCD4-4982-B06D-990A59E11E73}" type="presOf" srcId="{943D80C5-BC7F-43A2-9887-28E1FC8BA118}" destId="{15327058-C6C4-4056-B37C-F6FFE35FA1C6}" srcOrd="1" destOrd="0" presId="urn:microsoft.com/office/officeart/2005/8/layout/list1"/>
    <dgm:cxn modelId="{AEBF55A2-DF75-42B3-8E34-C20D267421CF}" type="presOf" srcId="{DA4CB26E-D4DC-44C2-A813-73419BAF4011}" destId="{6BFEF7FC-9575-4F0F-8BB8-EF50F5A342ED}" srcOrd="0" destOrd="0" presId="urn:microsoft.com/office/officeart/2005/8/layout/list1"/>
    <dgm:cxn modelId="{FDCE0EA5-6999-4A1F-A475-73BA76FD73DB}" type="presOf" srcId="{A4365002-2871-494F-9629-E869D8E182EA}" destId="{6D72A4BE-3BDE-4343-9A07-9AA3723408EF}" srcOrd="1" destOrd="0" presId="urn:microsoft.com/office/officeart/2005/8/layout/list1"/>
    <dgm:cxn modelId="{247CF5A8-829E-4EA5-9B50-7832C7B79865}" type="presOf" srcId="{A4365002-2871-494F-9629-E869D8E182EA}" destId="{0DF13850-890A-4C89-8892-037A719285C5}" srcOrd="0" destOrd="0" presId="urn:microsoft.com/office/officeart/2005/8/layout/list1"/>
    <dgm:cxn modelId="{3C24CBAC-5124-4DCF-AAA4-432C3FC67ED1}" type="presOf" srcId="{CBAEC8DA-39DE-4D93-9725-032D05286DA1}" destId="{7FCEF5CC-EE4D-458B-9003-FCB0DA259F6F}" srcOrd="0" destOrd="3" presId="urn:microsoft.com/office/officeart/2005/8/layout/list1"/>
    <dgm:cxn modelId="{CDE5BAAE-CED2-4BBA-AF90-B8EC5B805D98}" srcId="{B4441E8D-1467-483E-B45E-978ADB3278F7}" destId="{7702C1B7-D9FD-4F32-993F-ECDD0C71FE6E}" srcOrd="0" destOrd="0" parTransId="{76779CEC-91C3-4D9F-9FED-D00EA394643F}" sibTransId="{8CE7F794-958D-4E78-A575-0AD4A78F3F93}"/>
    <dgm:cxn modelId="{9460C1B5-A17C-4F63-815D-E2659430D23C}" type="presOf" srcId="{F329487E-53C5-4481-BDE3-E5E11DAB4203}" destId="{7FCEF5CC-EE4D-458B-9003-FCB0DA259F6F}" srcOrd="0" destOrd="4" presId="urn:microsoft.com/office/officeart/2005/8/layout/list1"/>
    <dgm:cxn modelId="{DFAE5EB9-F6A1-423F-87F8-94747BF80600}" srcId="{08CA6D51-2760-4C8D-B110-CD5B145C299A}" destId="{B4441E8D-1467-483E-B45E-978ADB3278F7}" srcOrd="0" destOrd="0" parTransId="{A65DFA59-B130-4359-94A1-00AEB93F459E}" sibTransId="{B95524B0-3A48-4A8C-9754-54A77C4CA6A7}"/>
    <dgm:cxn modelId="{A4373EC1-FDED-417C-B49E-4581AAA87BE3}" srcId="{DA4CB26E-D4DC-44C2-A813-73419BAF4011}" destId="{F3343B3E-3F49-4747-B442-DAA0A76C1B06}" srcOrd="0" destOrd="0" parTransId="{7F05DE39-2A8A-4BB2-BEEB-79005896D08A}" sibTransId="{4D6828EE-5080-4FE8-9C8A-74D66D8F724B}"/>
    <dgm:cxn modelId="{DC55FEC3-D49C-4A2F-ADA0-127667222DF9}" srcId="{08CA6D51-2760-4C8D-B110-CD5B145C299A}" destId="{A4365002-2871-494F-9629-E869D8E182EA}" srcOrd="1" destOrd="0" parTransId="{7E32BA47-8958-457E-B01E-1E49D2F39FED}" sibTransId="{C19747E1-520D-49FD-B59C-56D97B051F0A}"/>
    <dgm:cxn modelId="{E213D3C5-6E86-472C-8927-53C18AE04954}" srcId="{08CA6D51-2760-4C8D-B110-CD5B145C299A}" destId="{943D80C5-BC7F-43A2-9887-28E1FC8BA118}" srcOrd="3" destOrd="0" parTransId="{0824B233-A1B1-405A-B5FC-1514A0AE6063}" sibTransId="{751CBC40-D96F-4634-8BB7-358894C18B06}"/>
    <dgm:cxn modelId="{A7A037C7-4527-4BF9-A9BD-494F0ABE36E0}" srcId="{943D80C5-BC7F-43A2-9887-28E1FC8BA118}" destId="{8D1FB970-B7DE-42CB-A38A-AB60FFCC4E32}" srcOrd="0" destOrd="0" parTransId="{B81AD4CE-4A7B-4220-8E5D-FD97506EB98D}" sibTransId="{278102EE-3883-4A7A-A0E5-76595AE5185F}"/>
    <dgm:cxn modelId="{3585CDDB-775A-475F-B297-833659BC6AE9}" srcId="{08CA6D51-2760-4C8D-B110-CD5B145C299A}" destId="{DA4CB26E-D4DC-44C2-A813-73419BAF4011}" srcOrd="2" destOrd="0" parTransId="{D2252EEC-69AA-498D-BA28-A55211BA06CB}" sibTransId="{4CB0BA02-3704-4C0F-99E0-3CC64CBB3A38}"/>
    <dgm:cxn modelId="{6ACCC1E9-1B75-4F94-8104-4960C3D642AD}" type="presOf" srcId="{B4441E8D-1467-483E-B45E-978ADB3278F7}" destId="{F427608C-A8B3-4576-8C7A-DE3357BCE91B}" srcOrd="1" destOrd="0" presId="urn:microsoft.com/office/officeart/2005/8/layout/list1"/>
    <dgm:cxn modelId="{F80BFAF4-7F5B-415A-9346-7331B0FAB436}" srcId="{B4441E8D-1467-483E-B45E-978ADB3278F7}" destId="{CBAEC8DA-39DE-4D93-9725-032D05286DA1}" srcOrd="3" destOrd="0" parTransId="{BFCC5358-4C73-43F7-AF29-862EABAD6EA2}" sibTransId="{4CC7365F-EF87-41E6-A120-BADFFCB943CF}"/>
    <dgm:cxn modelId="{F2862BF7-AED5-49CE-AF11-B08690C00E59}" srcId="{A4365002-2871-494F-9629-E869D8E182EA}" destId="{7137E284-058B-457D-BEA1-5577C843EB89}" srcOrd="0" destOrd="0" parTransId="{CB8523C2-39ED-473E-9E52-BEAD1C698F72}" sibTransId="{5E0AD988-F295-4FE8-9FBB-C35703DE16B5}"/>
    <dgm:cxn modelId="{36E65CF7-8C11-4EE9-8788-B2037F4C0409}" type="presOf" srcId="{943D80C5-BC7F-43A2-9887-28E1FC8BA118}" destId="{E8C95838-0F2B-4862-B491-DDDF6D316D94}" srcOrd="0" destOrd="0" presId="urn:microsoft.com/office/officeart/2005/8/layout/list1"/>
    <dgm:cxn modelId="{7449F4FA-9C9E-408F-AB0A-324549BFD6FD}" type="presOf" srcId="{7C83EFDD-B838-47EF-BA3E-32A0EB6029A2}" destId="{0E558A44-DC83-44B3-AE5B-BAAF99305F47}" srcOrd="0" destOrd="1" presId="urn:microsoft.com/office/officeart/2005/8/layout/list1"/>
    <dgm:cxn modelId="{CCC861FE-06C5-4054-AC8B-B70A792DD8BA}" type="presOf" srcId="{7137E284-058B-457D-BEA1-5577C843EB89}" destId="{22608910-01F6-4694-8DA0-2604EF79B3DD}" srcOrd="0" destOrd="0" presId="urn:microsoft.com/office/officeart/2005/8/layout/list1"/>
    <dgm:cxn modelId="{FDFC4601-5757-4E6B-945E-6B1BF3EC8143}" type="presParOf" srcId="{A1FB213C-8B18-4CEC-A42E-68509E47E9BC}" destId="{4269BF6A-8D22-4C3B-AE88-3882CCA0E2F8}" srcOrd="0" destOrd="0" presId="urn:microsoft.com/office/officeart/2005/8/layout/list1"/>
    <dgm:cxn modelId="{62D1BCBC-BFAD-4AD8-BDE9-219131DD3AC8}" type="presParOf" srcId="{4269BF6A-8D22-4C3B-AE88-3882CCA0E2F8}" destId="{F596B2B9-1585-42E6-89A1-F636924B0BFF}" srcOrd="0" destOrd="0" presId="urn:microsoft.com/office/officeart/2005/8/layout/list1"/>
    <dgm:cxn modelId="{1437456E-19E9-4C47-B057-80AB6A66F1E8}" type="presParOf" srcId="{4269BF6A-8D22-4C3B-AE88-3882CCA0E2F8}" destId="{F427608C-A8B3-4576-8C7A-DE3357BCE91B}" srcOrd="1" destOrd="0" presId="urn:microsoft.com/office/officeart/2005/8/layout/list1"/>
    <dgm:cxn modelId="{7D8A4F4E-5771-45C0-BDC1-E50942099498}" type="presParOf" srcId="{A1FB213C-8B18-4CEC-A42E-68509E47E9BC}" destId="{325C8767-C4A7-43A1-9BCB-AD3F01EA3199}" srcOrd="1" destOrd="0" presId="urn:microsoft.com/office/officeart/2005/8/layout/list1"/>
    <dgm:cxn modelId="{51663503-815E-4952-94E1-1B52C947ACA9}" type="presParOf" srcId="{A1FB213C-8B18-4CEC-A42E-68509E47E9BC}" destId="{7FCEF5CC-EE4D-458B-9003-FCB0DA259F6F}" srcOrd="2" destOrd="0" presId="urn:microsoft.com/office/officeart/2005/8/layout/list1"/>
    <dgm:cxn modelId="{C41BCA13-5247-4114-A755-2323C9A0E054}" type="presParOf" srcId="{A1FB213C-8B18-4CEC-A42E-68509E47E9BC}" destId="{8441E80F-A4ED-4013-B1E6-E25921475F91}" srcOrd="3" destOrd="0" presId="urn:microsoft.com/office/officeart/2005/8/layout/list1"/>
    <dgm:cxn modelId="{57334BDF-3B73-414D-B176-9FD45759676A}" type="presParOf" srcId="{A1FB213C-8B18-4CEC-A42E-68509E47E9BC}" destId="{2F50A9BA-58B2-4812-93EA-C5E935C5EAED}" srcOrd="4" destOrd="0" presId="urn:microsoft.com/office/officeart/2005/8/layout/list1"/>
    <dgm:cxn modelId="{7652AB17-FFA6-4BF9-A5CF-FA2BE788BEA6}" type="presParOf" srcId="{2F50A9BA-58B2-4812-93EA-C5E935C5EAED}" destId="{0DF13850-890A-4C89-8892-037A719285C5}" srcOrd="0" destOrd="0" presId="urn:microsoft.com/office/officeart/2005/8/layout/list1"/>
    <dgm:cxn modelId="{E5272030-EAD8-4B0D-877C-CB6528A25546}" type="presParOf" srcId="{2F50A9BA-58B2-4812-93EA-C5E935C5EAED}" destId="{6D72A4BE-3BDE-4343-9A07-9AA3723408EF}" srcOrd="1" destOrd="0" presId="urn:microsoft.com/office/officeart/2005/8/layout/list1"/>
    <dgm:cxn modelId="{1AD7C5DB-F944-4FAA-811E-C9B42FCCF07B}" type="presParOf" srcId="{A1FB213C-8B18-4CEC-A42E-68509E47E9BC}" destId="{BB5FEE46-6D9C-45B2-83B0-8AAF3659020D}" srcOrd="5" destOrd="0" presId="urn:microsoft.com/office/officeart/2005/8/layout/list1"/>
    <dgm:cxn modelId="{E7B0CE90-79D8-4ADD-BCBE-8A739F81734A}" type="presParOf" srcId="{A1FB213C-8B18-4CEC-A42E-68509E47E9BC}" destId="{22608910-01F6-4694-8DA0-2604EF79B3DD}" srcOrd="6" destOrd="0" presId="urn:microsoft.com/office/officeart/2005/8/layout/list1"/>
    <dgm:cxn modelId="{6E4F8BA8-97FE-4929-BCB7-84906E266EB0}" type="presParOf" srcId="{A1FB213C-8B18-4CEC-A42E-68509E47E9BC}" destId="{A3D43BF8-0284-411F-8104-B6BAB9FB2BF8}" srcOrd="7" destOrd="0" presId="urn:microsoft.com/office/officeart/2005/8/layout/list1"/>
    <dgm:cxn modelId="{81829767-3FD3-4CF5-9112-7D20A8C52A8A}" type="presParOf" srcId="{A1FB213C-8B18-4CEC-A42E-68509E47E9BC}" destId="{58D3205F-B861-4801-A0E1-040114B91C05}" srcOrd="8" destOrd="0" presId="urn:microsoft.com/office/officeart/2005/8/layout/list1"/>
    <dgm:cxn modelId="{48A53494-B9A0-4F4F-926C-1084D3E75373}" type="presParOf" srcId="{58D3205F-B861-4801-A0E1-040114B91C05}" destId="{6BFEF7FC-9575-4F0F-8BB8-EF50F5A342ED}" srcOrd="0" destOrd="0" presId="urn:microsoft.com/office/officeart/2005/8/layout/list1"/>
    <dgm:cxn modelId="{5A15E7BC-9DAE-4C47-8A0E-3A367C54CA4D}" type="presParOf" srcId="{58D3205F-B861-4801-A0E1-040114B91C05}" destId="{E3729A68-BFB7-45BE-8CA6-B0C27EE6FD62}" srcOrd="1" destOrd="0" presId="urn:microsoft.com/office/officeart/2005/8/layout/list1"/>
    <dgm:cxn modelId="{EF7AEC24-37B5-45AB-BD28-5C7807476593}" type="presParOf" srcId="{A1FB213C-8B18-4CEC-A42E-68509E47E9BC}" destId="{A4F5A097-8629-4EC8-A18B-7A0F51F3E011}" srcOrd="9" destOrd="0" presId="urn:microsoft.com/office/officeart/2005/8/layout/list1"/>
    <dgm:cxn modelId="{FD7C7F5A-E14B-4BBE-8F9E-BEBD53629C56}" type="presParOf" srcId="{A1FB213C-8B18-4CEC-A42E-68509E47E9BC}" destId="{259F084D-C324-4A91-8A5E-C53B194B8989}" srcOrd="10" destOrd="0" presId="urn:microsoft.com/office/officeart/2005/8/layout/list1"/>
    <dgm:cxn modelId="{6D87A540-9229-4CF7-8F56-A7A4FD14FA01}" type="presParOf" srcId="{A1FB213C-8B18-4CEC-A42E-68509E47E9BC}" destId="{4EB2B6A3-53AC-4FBF-9463-07B58B7EEBCC}" srcOrd="11" destOrd="0" presId="urn:microsoft.com/office/officeart/2005/8/layout/list1"/>
    <dgm:cxn modelId="{419D3826-E133-4E03-A1A0-14E513A049DC}" type="presParOf" srcId="{A1FB213C-8B18-4CEC-A42E-68509E47E9BC}" destId="{0D1966A7-A672-466D-A964-1D35C7541AC1}" srcOrd="12" destOrd="0" presId="urn:microsoft.com/office/officeart/2005/8/layout/list1"/>
    <dgm:cxn modelId="{73344FC6-E0F3-4AB4-8E10-A407D8E38A84}" type="presParOf" srcId="{0D1966A7-A672-466D-A964-1D35C7541AC1}" destId="{E8C95838-0F2B-4862-B491-DDDF6D316D94}" srcOrd="0" destOrd="0" presId="urn:microsoft.com/office/officeart/2005/8/layout/list1"/>
    <dgm:cxn modelId="{BF6AFDC2-AF59-4CB4-804B-DE3FDA87DBFC}" type="presParOf" srcId="{0D1966A7-A672-466D-A964-1D35C7541AC1}" destId="{15327058-C6C4-4056-B37C-F6FFE35FA1C6}" srcOrd="1" destOrd="0" presId="urn:microsoft.com/office/officeart/2005/8/layout/list1"/>
    <dgm:cxn modelId="{0C900984-CEC4-4778-B504-CBF5F98C5B0C}" type="presParOf" srcId="{A1FB213C-8B18-4CEC-A42E-68509E47E9BC}" destId="{0ACD81AC-9094-4327-877F-CE39A32F877F}" srcOrd="13" destOrd="0" presId="urn:microsoft.com/office/officeart/2005/8/layout/list1"/>
    <dgm:cxn modelId="{9EB0A9EE-F05D-406B-9267-20DAEB3EEA32}" type="presParOf" srcId="{A1FB213C-8B18-4CEC-A42E-68509E47E9BC}" destId="{0E558A44-DC83-44B3-AE5B-BAAF99305F4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7EB43C-54F5-4761-9A70-808965DB5699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7121EF3-65E2-4FDC-9FFD-33AE5B67D2F2}">
      <dgm:prSet/>
      <dgm:spPr/>
      <dgm:t>
        <a:bodyPr/>
        <a:lstStyle/>
        <a:p>
          <a:r>
            <a:rPr lang="en-US" b="1"/>
            <a:t>Front-End Libraries:</a:t>
          </a:r>
          <a:endParaRPr lang="en-US"/>
        </a:p>
      </dgm:t>
    </dgm:pt>
    <dgm:pt modelId="{C34C0264-C1D9-44BD-B46C-569AA82B2259}" type="parTrans" cxnId="{26E799EC-1BB5-42B1-8B40-8DBCE4E878FE}">
      <dgm:prSet/>
      <dgm:spPr/>
      <dgm:t>
        <a:bodyPr/>
        <a:lstStyle/>
        <a:p>
          <a:endParaRPr lang="en-US"/>
        </a:p>
      </dgm:t>
    </dgm:pt>
    <dgm:pt modelId="{6436A927-8093-4497-A74B-B71E793B7870}" type="sibTrans" cxnId="{26E799EC-1BB5-42B1-8B40-8DBCE4E878FE}">
      <dgm:prSet/>
      <dgm:spPr/>
      <dgm:t>
        <a:bodyPr/>
        <a:lstStyle/>
        <a:p>
          <a:endParaRPr lang="en-US"/>
        </a:p>
      </dgm:t>
    </dgm:pt>
    <dgm:pt modelId="{353A7DD7-5713-448D-A814-FF3190B2E938}">
      <dgm:prSet/>
      <dgm:spPr/>
      <dgm:t>
        <a:bodyPr/>
        <a:lstStyle/>
        <a:p>
          <a:r>
            <a:rPr lang="en-US"/>
            <a:t>Material-UI</a:t>
          </a:r>
        </a:p>
      </dgm:t>
    </dgm:pt>
    <dgm:pt modelId="{D282A7BA-CD27-4CB3-B2E6-0CE0860BE803}" type="parTrans" cxnId="{8C605F42-AE65-4E0C-9A96-86F812364D46}">
      <dgm:prSet/>
      <dgm:spPr/>
      <dgm:t>
        <a:bodyPr/>
        <a:lstStyle/>
        <a:p>
          <a:endParaRPr lang="en-US"/>
        </a:p>
      </dgm:t>
    </dgm:pt>
    <dgm:pt modelId="{7FD21EAD-AAF8-48C5-83DB-BC6583C3CBA4}" type="sibTrans" cxnId="{8C605F42-AE65-4E0C-9A96-86F812364D46}">
      <dgm:prSet/>
      <dgm:spPr/>
      <dgm:t>
        <a:bodyPr/>
        <a:lstStyle/>
        <a:p>
          <a:endParaRPr lang="en-US"/>
        </a:p>
      </dgm:t>
    </dgm:pt>
    <dgm:pt modelId="{F60A66DF-3846-4310-8019-FF7FED89DB2B}">
      <dgm:prSet/>
      <dgm:spPr/>
      <dgm:t>
        <a:bodyPr/>
        <a:lstStyle/>
        <a:p>
          <a:r>
            <a:rPr lang="en-US"/>
            <a:t>Chart.js for analytics</a:t>
          </a:r>
        </a:p>
      </dgm:t>
    </dgm:pt>
    <dgm:pt modelId="{C08A2F53-D4C0-4044-B093-C8D2A897E6C8}" type="parTrans" cxnId="{866186BD-CDA2-4780-BB64-B8A7291EBD8D}">
      <dgm:prSet/>
      <dgm:spPr/>
      <dgm:t>
        <a:bodyPr/>
        <a:lstStyle/>
        <a:p>
          <a:endParaRPr lang="en-US"/>
        </a:p>
      </dgm:t>
    </dgm:pt>
    <dgm:pt modelId="{1EB257E7-4F69-43F2-A9EF-3F8AC0226854}" type="sibTrans" cxnId="{866186BD-CDA2-4780-BB64-B8A7291EBD8D}">
      <dgm:prSet/>
      <dgm:spPr/>
      <dgm:t>
        <a:bodyPr/>
        <a:lstStyle/>
        <a:p>
          <a:endParaRPr lang="en-US"/>
        </a:p>
      </dgm:t>
    </dgm:pt>
    <dgm:pt modelId="{4899924E-3E4E-4CC7-808C-BAF6BC19BD99}">
      <dgm:prSet/>
      <dgm:spPr/>
      <dgm:t>
        <a:bodyPr/>
        <a:lstStyle/>
        <a:p>
          <a:r>
            <a:rPr lang="en-US" b="1"/>
            <a:t>Back-End Tools:</a:t>
          </a:r>
          <a:endParaRPr lang="en-US"/>
        </a:p>
      </dgm:t>
    </dgm:pt>
    <dgm:pt modelId="{25418FC4-CED6-4F13-8D65-6866ACBEC00F}" type="parTrans" cxnId="{6D8D7A76-8E93-4936-9B4F-8CDFCDE26432}">
      <dgm:prSet/>
      <dgm:spPr/>
      <dgm:t>
        <a:bodyPr/>
        <a:lstStyle/>
        <a:p>
          <a:endParaRPr lang="en-US"/>
        </a:p>
      </dgm:t>
    </dgm:pt>
    <dgm:pt modelId="{245D705E-8697-4802-AFEB-B714E5EF6694}" type="sibTrans" cxnId="{6D8D7A76-8E93-4936-9B4F-8CDFCDE26432}">
      <dgm:prSet/>
      <dgm:spPr/>
      <dgm:t>
        <a:bodyPr/>
        <a:lstStyle/>
        <a:p>
          <a:endParaRPr lang="en-US"/>
        </a:p>
      </dgm:t>
    </dgm:pt>
    <dgm:pt modelId="{4FFC8CBF-B590-4F6C-B2A2-DDDF730FB386}">
      <dgm:prSet/>
      <dgm:spPr/>
      <dgm:t>
        <a:bodyPr/>
        <a:lstStyle/>
        <a:p>
          <a:r>
            <a:rPr lang="en-US"/>
            <a:t>Spring security for authentication</a:t>
          </a:r>
        </a:p>
      </dgm:t>
    </dgm:pt>
    <dgm:pt modelId="{3434928C-5FDE-4B4F-BC32-7B0D4788D548}" type="parTrans" cxnId="{4B442CD1-D35C-4A8A-9B5E-813102CD402A}">
      <dgm:prSet/>
      <dgm:spPr/>
      <dgm:t>
        <a:bodyPr/>
        <a:lstStyle/>
        <a:p>
          <a:endParaRPr lang="en-US"/>
        </a:p>
      </dgm:t>
    </dgm:pt>
    <dgm:pt modelId="{DB051726-47DE-4DA7-B423-DC5C650A32C8}" type="sibTrans" cxnId="{4B442CD1-D35C-4A8A-9B5E-813102CD402A}">
      <dgm:prSet/>
      <dgm:spPr/>
      <dgm:t>
        <a:bodyPr/>
        <a:lstStyle/>
        <a:p>
          <a:endParaRPr lang="en-US"/>
        </a:p>
      </dgm:t>
    </dgm:pt>
    <dgm:pt modelId="{4877E161-F2EB-46C9-B862-E413871480FC}">
      <dgm:prSet/>
      <dgm:spPr/>
      <dgm:t>
        <a:bodyPr/>
        <a:lstStyle/>
        <a:p>
          <a:r>
            <a:rPr lang="en-US" b="1"/>
            <a:t>API Management:</a:t>
          </a:r>
          <a:endParaRPr lang="en-US"/>
        </a:p>
      </dgm:t>
    </dgm:pt>
    <dgm:pt modelId="{23639A4A-6FB3-4CBF-8CCA-8166599A3F1D}" type="parTrans" cxnId="{0EAFB178-B82C-4B95-880D-6B05383E0A5F}">
      <dgm:prSet/>
      <dgm:spPr/>
      <dgm:t>
        <a:bodyPr/>
        <a:lstStyle/>
        <a:p>
          <a:endParaRPr lang="en-US"/>
        </a:p>
      </dgm:t>
    </dgm:pt>
    <dgm:pt modelId="{E7A5431A-99A6-4ABD-AFBA-264AA627634C}" type="sibTrans" cxnId="{0EAFB178-B82C-4B95-880D-6B05383E0A5F}">
      <dgm:prSet/>
      <dgm:spPr/>
      <dgm:t>
        <a:bodyPr/>
        <a:lstStyle/>
        <a:p>
          <a:endParaRPr lang="en-US"/>
        </a:p>
      </dgm:t>
    </dgm:pt>
    <dgm:pt modelId="{C2D3D299-CF96-4DD1-AD54-E7B63D6ACECD}">
      <dgm:prSet/>
      <dgm:spPr/>
      <dgm:t>
        <a:bodyPr/>
        <a:lstStyle/>
        <a:p>
          <a:r>
            <a:rPr lang="en-US"/>
            <a:t>Postman</a:t>
          </a:r>
        </a:p>
      </dgm:t>
    </dgm:pt>
    <dgm:pt modelId="{D12B610B-5B91-4AF5-B6FD-7B17663B84AD}" type="parTrans" cxnId="{86E7F81A-401B-438B-95ED-DB23A9465A37}">
      <dgm:prSet/>
      <dgm:spPr/>
      <dgm:t>
        <a:bodyPr/>
        <a:lstStyle/>
        <a:p>
          <a:endParaRPr lang="en-US"/>
        </a:p>
      </dgm:t>
    </dgm:pt>
    <dgm:pt modelId="{31132DEE-37F3-4074-A39B-7BDB43CB8F9D}" type="sibTrans" cxnId="{86E7F81A-401B-438B-95ED-DB23A9465A37}">
      <dgm:prSet/>
      <dgm:spPr/>
      <dgm:t>
        <a:bodyPr/>
        <a:lstStyle/>
        <a:p>
          <a:endParaRPr lang="en-US"/>
        </a:p>
      </dgm:t>
    </dgm:pt>
    <dgm:pt modelId="{D27D9F62-53F7-4C4F-9A40-9A61CFBE1E23}">
      <dgm:prSet/>
      <dgm:spPr/>
      <dgm:t>
        <a:bodyPr/>
        <a:lstStyle/>
        <a:p>
          <a:r>
            <a:rPr lang="en-US"/>
            <a:t>Swagger</a:t>
          </a:r>
        </a:p>
      </dgm:t>
    </dgm:pt>
    <dgm:pt modelId="{007B73B8-0C8D-43F2-B1AD-F9AADA2651A5}" type="parTrans" cxnId="{3BF86727-6E32-4EA5-8AC5-6825618216FA}">
      <dgm:prSet/>
      <dgm:spPr/>
      <dgm:t>
        <a:bodyPr/>
        <a:lstStyle/>
        <a:p>
          <a:endParaRPr lang="en-US"/>
        </a:p>
      </dgm:t>
    </dgm:pt>
    <dgm:pt modelId="{C07DF32F-335A-4FCC-8C49-92D8118DB9A1}" type="sibTrans" cxnId="{3BF86727-6E32-4EA5-8AC5-6825618216FA}">
      <dgm:prSet/>
      <dgm:spPr/>
      <dgm:t>
        <a:bodyPr/>
        <a:lstStyle/>
        <a:p>
          <a:endParaRPr lang="en-US"/>
        </a:p>
      </dgm:t>
    </dgm:pt>
    <dgm:pt modelId="{0097423D-7205-4B92-B4CA-5C21CF1B5392}">
      <dgm:prSet/>
      <dgm:spPr/>
      <dgm:t>
        <a:bodyPr/>
        <a:lstStyle/>
        <a:p>
          <a:r>
            <a:rPr lang="en-US" b="1"/>
            <a:t>Payment Gateways:</a:t>
          </a:r>
          <a:endParaRPr lang="en-US"/>
        </a:p>
      </dgm:t>
    </dgm:pt>
    <dgm:pt modelId="{6FDCE41E-561F-4B80-BC38-45B0A9359344}" type="parTrans" cxnId="{C5DAFCF0-6B68-4B80-A7EA-9E118368AD73}">
      <dgm:prSet/>
      <dgm:spPr/>
      <dgm:t>
        <a:bodyPr/>
        <a:lstStyle/>
        <a:p>
          <a:endParaRPr lang="en-US"/>
        </a:p>
      </dgm:t>
    </dgm:pt>
    <dgm:pt modelId="{153E3222-DF20-4A97-9D02-F1A185B9D7F2}" type="sibTrans" cxnId="{C5DAFCF0-6B68-4B80-A7EA-9E118368AD73}">
      <dgm:prSet/>
      <dgm:spPr/>
      <dgm:t>
        <a:bodyPr/>
        <a:lstStyle/>
        <a:p>
          <a:endParaRPr lang="en-US"/>
        </a:p>
      </dgm:t>
    </dgm:pt>
    <dgm:pt modelId="{3FEE9605-E63F-46DA-9FC9-D3E2500453D1}">
      <dgm:prSet/>
      <dgm:spPr/>
      <dgm:t>
        <a:bodyPr/>
        <a:lstStyle/>
        <a:p>
          <a:r>
            <a:rPr lang="en-US"/>
            <a:t>Stripe</a:t>
          </a:r>
        </a:p>
      </dgm:t>
    </dgm:pt>
    <dgm:pt modelId="{E821A76D-B4E6-4911-9ABA-497723C3D4F1}" type="parTrans" cxnId="{E02DEE0D-9B14-49DB-A939-3C2E1E558E08}">
      <dgm:prSet/>
      <dgm:spPr/>
      <dgm:t>
        <a:bodyPr/>
        <a:lstStyle/>
        <a:p>
          <a:endParaRPr lang="en-US"/>
        </a:p>
      </dgm:t>
    </dgm:pt>
    <dgm:pt modelId="{143E641A-3394-40CB-8FFE-324DA5D4CAD4}" type="sibTrans" cxnId="{E02DEE0D-9B14-49DB-A939-3C2E1E558E08}">
      <dgm:prSet/>
      <dgm:spPr/>
      <dgm:t>
        <a:bodyPr/>
        <a:lstStyle/>
        <a:p>
          <a:endParaRPr lang="en-US"/>
        </a:p>
      </dgm:t>
    </dgm:pt>
    <dgm:pt modelId="{4096CC12-4602-4F27-AF4C-2BF82E3DC021}">
      <dgm:prSet/>
      <dgm:spPr/>
      <dgm:t>
        <a:bodyPr/>
        <a:lstStyle/>
        <a:p>
          <a:r>
            <a:rPr lang="en-US"/>
            <a:t>PayPal SDKs</a:t>
          </a:r>
        </a:p>
      </dgm:t>
    </dgm:pt>
    <dgm:pt modelId="{656207A1-F0FF-4B90-8FE4-0DC738652D84}" type="parTrans" cxnId="{B5665914-1B50-402D-8A8E-CAEA8A20B958}">
      <dgm:prSet/>
      <dgm:spPr/>
      <dgm:t>
        <a:bodyPr/>
        <a:lstStyle/>
        <a:p>
          <a:endParaRPr lang="en-US"/>
        </a:p>
      </dgm:t>
    </dgm:pt>
    <dgm:pt modelId="{A0B9CB19-1740-4DFD-AFD0-146770E1885A}" type="sibTrans" cxnId="{B5665914-1B50-402D-8A8E-CAEA8A20B958}">
      <dgm:prSet/>
      <dgm:spPr/>
      <dgm:t>
        <a:bodyPr/>
        <a:lstStyle/>
        <a:p>
          <a:endParaRPr lang="en-US"/>
        </a:p>
      </dgm:t>
    </dgm:pt>
    <dgm:pt modelId="{9B422DC7-4153-427E-AC2D-435E062A23F0}" type="pres">
      <dgm:prSet presAssocID="{1E7EB43C-54F5-4761-9A70-808965DB5699}" presName="matrix" presStyleCnt="0">
        <dgm:presLayoutVars>
          <dgm:chMax val="1"/>
          <dgm:dir/>
          <dgm:resizeHandles val="exact"/>
        </dgm:presLayoutVars>
      </dgm:prSet>
      <dgm:spPr/>
    </dgm:pt>
    <dgm:pt modelId="{B5E8A1A0-DAD1-45BE-AF43-9C6EB3541CB1}" type="pres">
      <dgm:prSet presAssocID="{1E7EB43C-54F5-4761-9A70-808965DB5699}" presName="axisShape" presStyleLbl="bgShp" presStyleIdx="0" presStyleCnt="1"/>
      <dgm:spPr/>
    </dgm:pt>
    <dgm:pt modelId="{A6547310-AAF9-4321-88CC-9BE398D0E4D2}" type="pres">
      <dgm:prSet presAssocID="{1E7EB43C-54F5-4761-9A70-808965DB5699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E83343C-94CA-4168-8F98-7D8196E79523}" type="pres">
      <dgm:prSet presAssocID="{1E7EB43C-54F5-4761-9A70-808965DB5699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287F77B-03E1-4BB4-A0C6-875D36670ACD}" type="pres">
      <dgm:prSet presAssocID="{1E7EB43C-54F5-4761-9A70-808965DB5699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225975B-0585-4962-87F2-0D3D554E7161}" type="pres">
      <dgm:prSet presAssocID="{1E7EB43C-54F5-4761-9A70-808965DB5699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79C6108-B96A-4191-A851-AC5701EA35DB}" type="presOf" srcId="{4FFC8CBF-B590-4F6C-B2A2-DDDF730FB386}" destId="{8E83343C-94CA-4168-8F98-7D8196E79523}" srcOrd="0" destOrd="1" presId="urn:microsoft.com/office/officeart/2005/8/layout/matrix2"/>
    <dgm:cxn modelId="{E02DEE0D-9B14-49DB-A939-3C2E1E558E08}" srcId="{0097423D-7205-4B92-B4CA-5C21CF1B5392}" destId="{3FEE9605-E63F-46DA-9FC9-D3E2500453D1}" srcOrd="0" destOrd="0" parTransId="{E821A76D-B4E6-4911-9ABA-497723C3D4F1}" sibTransId="{143E641A-3394-40CB-8FFE-324DA5D4CAD4}"/>
    <dgm:cxn modelId="{242FB510-326D-432B-A630-E6A3E5DF2BB5}" type="presOf" srcId="{87121EF3-65E2-4FDC-9FFD-33AE5B67D2F2}" destId="{A6547310-AAF9-4321-88CC-9BE398D0E4D2}" srcOrd="0" destOrd="0" presId="urn:microsoft.com/office/officeart/2005/8/layout/matrix2"/>
    <dgm:cxn modelId="{B5665914-1B50-402D-8A8E-CAEA8A20B958}" srcId="{0097423D-7205-4B92-B4CA-5C21CF1B5392}" destId="{4096CC12-4602-4F27-AF4C-2BF82E3DC021}" srcOrd="1" destOrd="0" parTransId="{656207A1-F0FF-4B90-8FE4-0DC738652D84}" sibTransId="{A0B9CB19-1740-4DFD-AFD0-146770E1885A}"/>
    <dgm:cxn modelId="{86E7F81A-401B-438B-95ED-DB23A9465A37}" srcId="{4877E161-F2EB-46C9-B862-E413871480FC}" destId="{C2D3D299-CF96-4DD1-AD54-E7B63D6ACECD}" srcOrd="0" destOrd="0" parTransId="{D12B610B-5B91-4AF5-B6FD-7B17663B84AD}" sibTransId="{31132DEE-37F3-4074-A39B-7BDB43CB8F9D}"/>
    <dgm:cxn modelId="{76BCE423-D1C1-4A9C-B82D-2633E9A80ED2}" type="presOf" srcId="{0097423D-7205-4B92-B4CA-5C21CF1B5392}" destId="{4225975B-0585-4962-87F2-0D3D554E7161}" srcOrd="0" destOrd="0" presId="urn:microsoft.com/office/officeart/2005/8/layout/matrix2"/>
    <dgm:cxn modelId="{3BF86727-6E32-4EA5-8AC5-6825618216FA}" srcId="{4877E161-F2EB-46C9-B862-E413871480FC}" destId="{D27D9F62-53F7-4C4F-9A40-9A61CFBE1E23}" srcOrd="1" destOrd="0" parTransId="{007B73B8-0C8D-43F2-B1AD-F9AADA2651A5}" sibTransId="{C07DF32F-335A-4FCC-8C49-92D8118DB9A1}"/>
    <dgm:cxn modelId="{37633B3A-5C59-40DD-A1B2-0E0967CEB733}" type="presOf" srcId="{4899924E-3E4E-4CC7-808C-BAF6BC19BD99}" destId="{8E83343C-94CA-4168-8F98-7D8196E79523}" srcOrd="0" destOrd="0" presId="urn:microsoft.com/office/officeart/2005/8/layout/matrix2"/>
    <dgm:cxn modelId="{CF8F1C5C-DA38-4213-97F7-DB0345E8C219}" type="presOf" srcId="{1E7EB43C-54F5-4761-9A70-808965DB5699}" destId="{9B422DC7-4153-427E-AC2D-435E062A23F0}" srcOrd="0" destOrd="0" presId="urn:microsoft.com/office/officeart/2005/8/layout/matrix2"/>
    <dgm:cxn modelId="{8C605F42-AE65-4E0C-9A96-86F812364D46}" srcId="{87121EF3-65E2-4FDC-9FFD-33AE5B67D2F2}" destId="{353A7DD7-5713-448D-A814-FF3190B2E938}" srcOrd="0" destOrd="0" parTransId="{D282A7BA-CD27-4CB3-B2E6-0CE0860BE803}" sibTransId="{7FD21EAD-AAF8-48C5-83DB-BC6583C3CBA4}"/>
    <dgm:cxn modelId="{87E4CA43-5A42-4BA0-8B44-BB2E2294F73E}" type="presOf" srcId="{F60A66DF-3846-4310-8019-FF7FED89DB2B}" destId="{A6547310-AAF9-4321-88CC-9BE398D0E4D2}" srcOrd="0" destOrd="2" presId="urn:microsoft.com/office/officeart/2005/8/layout/matrix2"/>
    <dgm:cxn modelId="{23288B44-6427-4939-AA53-980DCD9E676A}" type="presOf" srcId="{C2D3D299-CF96-4DD1-AD54-E7B63D6ACECD}" destId="{5287F77B-03E1-4BB4-A0C6-875D36670ACD}" srcOrd="0" destOrd="1" presId="urn:microsoft.com/office/officeart/2005/8/layout/matrix2"/>
    <dgm:cxn modelId="{BB844772-CACF-46EB-AC40-58BA35F129C4}" type="presOf" srcId="{D27D9F62-53F7-4C4F-9A40-9A61CFBE1E23}" destId="{5287F77B-03E1-4BB4-A0C6-875D36670ACD}" srcOrd="0" destOrd="2" presId="urn:microsoft.com/office/officeart/2005/8/layout/matrix2"/>
    <dgm:cxn modelId="{6D8D7A76-8E93-4936-9B4F-8CDFCDE26432}" srcId="{1E7EB43C-54F5-4761-9A70-808965DB5699}" destId="{4899924E-3E4E-4CC7-808C-BAF6BC19BD99}" srcOrd="1" destOrd="0" parTransId="{25418FC4-CED6-4F13-8D65-6866ACBEC00F}" sibTransId="{245D705E-8697-4802-AFEB-B714E5EF6694}"/>
    <dgm:cxn modelId="{0EAFB178-B82C-4B95-880D-6B05383E0A5F}" srcId="{1E7EB43C-54F5-4761-9A70-808965DB5699}" destId="{4877E161-F2EB-46C9-B862-E413871480FC}" srcOrd="2" destOrd="0" parTransId="{23639A4A-6FB3-4CBF-8CCA-8166599A3F1D}" sibTransId="{E7A5431A-99A6-4ABD-AFBA-264AA627634C}"/>
    <dgm:cxn modelId="{50E38EA4-29E4-4DCD-8C06-D7924C0A55FD}" type="presOf" srcId="{353A7DD7-5713-448D-A814-FF3190B2E938}" destId="{A6547310-AAF9-4321-88CC-9BE398D0E4D2}" srcOrd="0" destOrd="1" presId="urn:microsoft.com/office/officeart/2005/8/layout/matrix2"/>
    <dgm:cxn modelId="{866186BD-CDA2-4780-BB64-B8A7291EBD8D}" srcId="{87121EF3-65E2-4FDC-9FFD-33AE5B67D2F2}" destId="{F60A66DF-3846-4310-8019-FF7FED89DB2B}" srcOrd="1" destOrd="0" parTransId="{C08A2F53-D4C0-4044-B093-C8D2A897E6C8}" sibTransId="{1EB257E7-4F69-43F2-A9EF-3F8AC0226854}"/>
    <dgm:cxn modelId="{4B442CD1-D35C-4A8A-9B5E-813102CD402A}" srcId="{4899924E-3E4E-4CC7-808C-BAF6BC19BD99}" destId="{4FFC8CBF-B590-4F6C-B2A2-DDDF730FB386}" srcOrd="0" destOrd="0" parTransId="{3434928C-5FDE-4B4F-BC32-7B0D4788D548}" sibTransId="{DB051726-47DE-4DA7-B423-DC5C650A32C8}"/>
    <dgm:cxn modelId="{516FF3E2-B424-4195-B3CD-A8CF53685E44}" type="presOf" srcId="{4877E161-F2EB-46C9-B862-E413871480FC}" destId="{5287F77B-03E1-4BB4-A0C6-875D36670ACD}" srcOrd="0" destOrd="0" presId="urn:microsoft.com/office/officeart/2005/8/layout/matrix2"/>
    <dgm:cxn modelId="{43635CEC-A2F3-4D54-A079-BCA4D87FB200}" type="presOf" srcId="{3FEE9605-E63F-46DA-9FC9-D3E2500453D1}" destId="{4225975B-0585-4962-87F2-0D3D554E7161}" srcOrd="0" destOrd="1" presId="urn:microsoft.com/office/officeart/2005/8/layout/matrix2"/>
    <dgm:cxn modelId="{26E799EC-1BB5-42B1-8B40-8DBCE4E878FE}" srcId="{1E7EB43C-54F5-4761-9A70-808965DB5699}" destId="{87121EF3-65E2-4FDC-9FFD-33AE5B67D2F2}" srcOrd="0" destOrd="0" parTransId="{C34C0264-C1D9-44BD-B46C-569AA82B2259}" sibTransId="{6436A927-8093-4497-A74B-B71E793B7870}"/>
    <dgm:cxn modelId="{C5DAFCF0-6B68-4B80-A7EA-9E118368AD73}" srcId="{1E7EB43C-54F5-4761-9A70-808965DB5699}" destId="{0097423D-7205-4B92-B4CA-5C21CF1B5392}" srcOrd="3" destOrd="0" parTransId="{6FDCE41E-561F-4B80-BC38-45B0A9359344}" sibTransId="{153E3222-DF20-4A97-9D02-F1A185B9D7F2}"/>
    <dgm:cxn modelId="{9A027EF1-8D56-44D4-957C-E5637A40BC1B}" type="presOf" srcId="{4096CC12-4602-4F27-AF4C-2BF82E3DC021}" destId="{4225975B-0585-4962-87F2-0D3D554E7161}" srcOrd="0" destOrd="2" presId="urn:microsoft.com/office/officeart/2005/8/layout/matrix2"/>
    <dgm:cxn modelId="{7FD58FAF-DCC2-4174-9BD6-8D22461B2FB2}" type="presParOf" srcId="{9B422DC7-4153-427E-AC2D-435E062A23F0}" destId="{B5E8A1A0-DAD1-45BE-AF43-9C6EB3541CB1}" srcOrd="0" destOrd="0" presId="urn:microsoft.com/office/officeart/2005/8/layout/matrix2"/>
    <dgm:cxn modelId="{DCE16A36-BE72-4FD6-B419-84A6CE863D45}" type="presParOf" srcId="{9B422DC7-4153-427E-AC2D-435E062A23F0}" destId="{A6547310-AAF9-4321-88CC-9BE398D0E4D2}" srcOrd="1" destOrd="0" presId="urn:microsoft.com/office/officeart/2005/8/layout/matrix2"/>
    <dgm:cxn modelId="{20521B0C-0CD9-4BEA-B99D-8C42928A0065}" type="presParOf" srcId="{9B422DC7-4153-427E-AC2D-435E062A23F0}" destId="{8E83343C-94CA-4168-8F98-7D8196E79523}" srcOrd="2" destOrd="0" presId="urn:microsoft.com/office/officeart/2005/8/layout/matrix2"/>
    <dgm:cxn modelId="{E957BECB-6605-40DA-AA74-1EFC7CA5B43A}" type="presParOf" srcId="{9B422DC7-4153-427E-AC2D-435E062A23F0}" destId="{5287F77B-03E1-4BB4-A0C6-875D36670ACD}" srcOrd="3" destOrd="0" presId="urn:microsoft.com/office/officeart/2005/8/layout/matrix2"/>
    <dgm:cxn modelId="{F1B6E06A-8F3A-4DD3-B02E-440363D28515}" type="presParOf" srcId="{9B422DC7-4153-427E-AC2D-435E062A23F0}" destId="{4225975B-0585-4962-87F2-0D3D554E716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409661-E67F-4C6E-A9ED-1982CDB44F6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5BBCCFA-6CE5-4C23-87D2-5D883579F1DE}">
      <dgm:prSet/>
      <dgm:spPr/>
      <dgm:t>
        <a:bodyPr/>
        <a:lstStyle/>
        <a:p>
          <a:r>
            <a:rPr lang="en-US" b="1" i="0"/>
            <a:t>User Login and Registration Interface</a:t>
          </a:r>
          <a:endParaRPr lang="en-US"/>
        </a:p>
      </dgm:t>
    </dgm:pt>
    <dgm:pt modelId="{D66549DB-6740-4D1E-B824-6C3432838249}" type="parTrans" cxnId="{A63E0824-6436-4FF7-B957-576B6697998D}">
      <dgm:prSet/>
      <dgm:spPr/>
      <dgm:t>
        <a:bodyPr/>
        <a:lstStyle/>
        <a:p>
          <a:endParaRPr lang="en-US"/>
        </a:p>
      </dgm:t>
    </dgm:pt>
    <dgm:pt modelId="{999E1463-C430-4D70-9BB1-27D8D9CF456D}" type="sibTrans" cxnId="{A63E0824-6436-4FF7-B957-576B6697998D}">
      <dgm:prSet/>
      <dgm:spPr/>
      <dgm:t>
        <a:bodyPr/>
        <a:lstStyle/>
        <a:p>
          <a:endParaRPr lang="en-US"/>
        </a:p>
      </dgm:t>
    </dgm:pt>
    <dgm:pt modelId="{2FCA551E-954B-4D34-B568-A8B4FAD4E463}">
      <dgm:prSet/>
      <dgm:spPr/>
      <dgm:t>
        <a:bodyPr/>
        <a:lstStyle/>
        <a:p>
          <a:r>
            <a:rPr lang="en-US" b="1" i="0"/>
            <a:t>Course C</a:t>
          </a:r>
          <a:r>
            <a:rPr lang="en-US" b="1"/>
            <a:t>reation Dashboard</a:t>
          </a:r>
          <a:endParaRPr lang="en-US"/>
        </a:p>
      </dgm:t>
    </dgm:pt>
    <dgm:pt modelId="{0E2C8641-94CC-4397-82F6-0DE65A9F8DA1}" type="parTrans" cxnId="{E06B7635-B078-406C-80CB-D540380B0A23}">
      <dgm:prSet/>
      <dgm:spPr/>
      <dgm:t>
        <a:bodyPr/>
        <a:lstStyle/>
        <a:p>
          <a:endParaRPr lang="en-US"/>
        </a:p>
      </dgm:t>
    </dgm:pt>
    <dgm:pt modelId="{DC6AA808-BA16-4B6B-8182-9C5BCBED99EE}" type="sibTrans" cxnId="{E06B7635-B078-406C-80CB-D540380B0A23}">
      <dgm:prSet/>
      <dgm:spPr/>
      <dgm:t>
        <a:bodyPr/>
        <a:lstStyle/>
        <a:p>
          <a:endParaRPr lang="en-US"/>
        </a:p>
      </dgm:t>
    </dgm:pt>
    <dgm:pt modelId="{74E80306-B35A-4C3B-BAF4-D5843A786AA9}">
      <dgm:prSet/>
      <dgm:spPr/>
      <dgm:t>
        <a:bodyPr/>
        <a:lstStyle/>
        <a:p>
          <a:r>
            <a:rPr lang="en-US" b="1" i="0"/>
            <a:t>Course Catalog Page</a:t>
          </a:r>
          <a:endParaRPr lang="en-US"/>
        </a:p>
      </dgm:t>
    </dgm:pt>
    <dgm:pt modelId="{E81A0BB7-FB47-4F4A-AA68-0209DE4C96F5}" type="parTrans" cxnId="{96E5DA75-E70E-422B-829F-E1C9E9D09E14}">
      <dgm:prSet/>
      <dgm:spPr/>
      <dgm:t>
        <a:bodyPr/>
        <a:lstStyle/>
        <a:p>
          <a:endParaRPr lang="en-US"/>
        </a:p>
      </dgm:t>
    </dgm:pt>
    <dgm:pt modelId="{4B0BF270-5663-4ADC-97DE-CFE36311B9B5}" type="sibTrans" cxnId="{96E5DA75-E70E-422B-829F-E1C9E9D09E14}">
      <dgm:prSet/>
      <dgm:spPr/>
      <dgm:t>
        <a:bodyPr/>
        <a:lstStyle/>
        <a:p>
          <a:endParaRPr lang="en-US"/>
        </a:p>
      </dgm:t>
    </dgm:pt>
    <dgm:pt modelId="{F9588ECA-6184-46BC-9D0B-26A7FEC40750}">
      <dgm:prSet/>
      <dgm:spPr/>
      <dgm:t>
        <a:bodyPr/>
        <a:lstStyle/>
        <a:p>
          <a:r>
            <a:rPr lang="en-US" b="1"/>
            <a:t>Course Detail View</a:t>
          </a:r>
          <a:endParaRPr lang="en-US"/>
        </a:p>
      </dgm:t>
    </dgm:pt>
    <dgm:pt modelId="{30E9214C-F564-47BB-ACA1-24E51BA41FCC}" type="parTrans" cxnId="{32B66B91-CBCE-481E-BC6B-4A08F09F0DC9}">
      <dgm:prSet/>
      <dgm:spPr/>
      <dgm:t>
        <a:bodyPr/>
        <a:lstStyle/>
        <a:p>
          <a:endParaRPr lang="en-US"/>
        </a:p>
      </dgm:t>
    </dgm:pt>
    <dgm:pt modelId="{996D8297-CA0E-48F2-A790-6BCA1F4EC9A9}" type="sibTrans" cxnId="{32B66B91-CBCE-481E-BC6B-4A08F09F0DC9}">
      <dgm:prSet/>
      <dgm:spPr/>
      <dgm:t>
        <a:bodyPr/>
        <a:lstStyle/>
        <a:p>
          <a:endParaRPr lang="en-US"/>
        </a:p>
      </dgm:t>
    </dgm:pt>
    <dgm:pt modelId="{93CD4574-630B-4D7F-B196-B9D4AD4C8DDC}">
      <dgm:prSet/>
      <dgm:spPr/>
      <dgm:t>
        <a:bodyPr/>
        <a:lstStyle/>
        <a:p>
          <a:r>
            <a:rPr lang="en-US" b="1" i="0"/>
            <a:t>Video Player Interface</a:t>
          </a:r>
          <a:endParaRPr lang="en-US"/>
        </a:p>
      </dgm:t>
    </dgm:pt>
    <dgm:pt modelId="{6408FCB8-CC9B-4B23-85C4-01F1000987B0}" type="parTrans" cxnId="{313AF446-E17F-4796-BCAF-7154CE063A41}">
      <dgm:prSet/>
      <dgm:spPr/>
      <dgm:t>
        <a:bodyPr/>
        <a:lstStyle/>
        <a:p>
          <a:endParaRPr lang="en-US"/>
        </a:p>
      </dgm:t>
    </dgm:pt>
    <dgm:pt modelId="{E5DF95D1-1A82-4753-8872-B4C5EC2E752E}" type="sibTrans" cxnId="{313AF446-E17F-4796-BCAF-7154CE063A41}">
      <dgm:prSet/>
      <dgm:spPr/>
      <dgm:t>
        <a:bodyPr/>
        <a:lstStyle/>
        <a:p>
          <a:endParaRPr lang="en-US"/>
        </a:p>
      </dgm:t>
    </dgm:pt>
    <dgm:pt modelId="{403E205E-D423-4E1F-9F14-874AB80538F3}">
      <dgm:prSet/>
      <dgm:spPr/>
      <dgm:t>
        <a:bodyPr/>
        <a:lstStyle/>
        <a:p>
          <a:r>
            <a:rPr lang="en-US" b="1" i="0"/>
            <a:t>Quiz Creation and Grading Interface</a:t>
          </a:r>
          <a:endParaRPr lang="en-US"/>
        </a:p>
      </dgm:t>
    </dgm:pt>
    <dgm:pt modelId="{64DCBF3B-BEDB-4A9A-A501-D2CDABB4AC7D}" type="parTrans" cxnId="{37A44700-808B-4C5E-99F4-455059141E39}">
      <dgm:prSet/>
      <dgm:spPr/>
      <dgm:t>
        <a:bodyPr/>
        <a:lstStyle/>
        <a:p>
          <a:endParaRPr lang="en-US"/>
        </a:p>
      </dgm:t>
    </dgm:pt>
    <dgm:pt modelId="{699C7055-5346-4822-9263-C9FD4B9889E7}" type="sibTrans" cxnId="{37A44700-808B-4C5E-99F4-455059141E39}">
      <dgm:prSet/>
      <dgm:spPr/>
      <dgm:t>
        <a:bodyPr/>
        <a:lstStyle/>
        <a:p>
          <a:endParaRPr lang="en-US"/>
        </a:p>
      </dgm:t>
    </dgm:pt>
    <dgm:pt modelId="{C8D23F60-570B-4AEB-B2AA-3D3A4D2027CA}">
      <dgm:prSet/>
      <dgm:spPr/>
      <dgm:t>
        <a:bodyPr/>
        <a:lstStyle/>
        <a:p>
          <a:r>
            <a:rPr lang="en-US" b="1" i="0"/>
            <a:t>Progress Tracking Dashboard</a:t>
          </a:r>
          <a:endParaRPr lang="en-US"/>
        </a:p>
      </dgm:t>
    </dgm:pt>
    <dgm:pt modelId="{173A98B3-7E78-4000-B281-95A04F711468}" type="parTrans" cxnId="{55454E0D-88B6-4061-8D0C-6F7C66C8E3CB}">
      <dgm:prSet/>
      <dgm:spPr/>
      <dgm:t>
        <a:bodyPr/>
        <a:lstStyle/>
        <a:p>
          <a:endParaRPr lang="en-US"/>
        </a:p>
      </dgm:t>
    </dgm:pt>
    <dgm:pt modelId="{FA43AEC1-E56E-402E-A552-8CA83B5ECA4F}" type="sibTrans" cxnId="{55454E0D-88B6-4061-8D0C-6F7C66C8E3CB}">
      <dgm:prSet/>
      <dgm:spPr/>
      <dgm:t>
        <a:bodyPr/>
        <a:lstStyle/>
        <a:p>
          <a:endParaRPr lang="en-US"/>
        </a:p>
      </dgm:t>
    </dgm:pt>
    <dgm:pt modelId="{9A1351EE-BEB6-4ED4-BDBB-3D66AE0E186B}">
      <dgm:prSet/>
      <dgm:spPr/>
      <dgm:t>
        <a:bodyPr/>
        <a:lstStyle/>
        <a:p>
          <a:r>
            <a:rPr lang="en-US" b="1" i="0"/>
            <a:t>Certificate Generation Feature</a:t>
          </a:r>
          <a:endParaRPr lang="en-US"/>
        </a:p>
      </dgm:t>
    </dgm:pt>
    <dgm:pt modelId="{44EF36C0-B668-43EA-A467-2FE167B57418}" type="parTrans" cxnId="{D7A164FD-EF92-4839-BEAB-C26EC03F7DE0}">
      <dgm:prSet/>
      <dgm:spPr/>
      <dgm:t>
        <a:bodyPr/>
        <a:lstStyle/>
        <a:p>
          <a:endParaRPr lang="en-US"/>
        </a:p>
      </dgm:t>
    </dgm:pt>
    <dgm:pt modelId="{EAF3C2D3-0589-4EAC-801C-4337D821204A}" type="sibTrans" cxnId="{D7A164FD-EF92-4839-BEAB-C26EC03F7DE0}">
      <dgm:prSet/>
      <dgm:spPr/>
      <dgm:t>
        <a:bodyPr/>
        <a:lstStyle/>
        <a:p>
          <a:endParaRPr lang="en-US"/>
        </a:p>
      </dgm:t>
    </dgm:pt>
    <dgm:pt modelId="{3A718DBC-34D3-4D55-A6DC-9D2DBB1F01E9}">
      <dgm:prSet/>
      <dgm:spPr/>
      <dgm:t>
        <a:bodyPr/>
        <a:lstStyle/>
        <a:p>
          <a:r>
            <a:rPr lang="en-US" b="1" i="0"/>
            <a:t>Admin Role Management Interface</a:t>
          </a:r>
          <a:endParaRPr lang="en-US"/>
        </a:p>
      </dgm:t>
    </dgm:pt>
    <dgm:pt modelId="{73C43F61-29A4-4958-AB3A-F1C720C4C0BE}" type="parTrans" cxnId="{82B596E8-4120-48A0-AD72-AEB6EE6DB952}">
      <dgm:prSet/>
      <dgm:spPr/>
      <dgm:t>
        <a:bodyPr/>
        <a:lstStyle/>
        <a:p>
          <a:endParaRPr lang="en-US"/>
        </a:p>
      </dgm:t>
    </dgm:pt>
    <dgm:pt modelId="{1F4DB91C-FD01-4A6D-A887-AC858A56C6C0}" type="sibTrans" cxnId="{82B596E8-4120-48A0-AD72-AEB6EE6DB952}">
      <dgm:prSet/>
      <dgm:spPr/>
      <dgm:t>
        <a:bodyPr/>
        <a:lstStyle/>
        <a:p>
          <a:endParaRPr lang="en-US"/>
        </a:p>
      </dgm:t>
    </dgm:pt>
    <dgm:pt modelId="{533A0D63-1695-44AE-8D44-908FDFE362C2}">
      <dgm:prSet/>
      <dgm:spPr/>
      <dgm:t>
        <a:bodyPr/>
        <a:lstStyle/>
        <a:p>
          <a:r>
            <a:rPr lang="en-US" b="1" i="0"/>
            <a:t>RESTful API Documentation</a:t>
          </a:r>
          <a:endParaRPr lang="en-US"/>
        </a:p>
      </dgm:t>
    </dgm:pt>
    <dgm:pt modelId="{7D5E4964-3D49-4189-BC43-1386A0DA7880}" type="parTrans" cxnId="{57FA8029-B9C4-41D4-9610-BFBF12D45FBA}">
      <dgm:prSet/>
      <dgm:spPr/>
      <dgm:t>
        <a:bodyPr/>
        <a:lstStyle/>
        <a:p>
          <a:endParaRPr lang="en-US"/>
        </a:p>
      </dgm:t>
    </dgm:pt>
    <dgm:pt modelId="{C5511694-709F-43D0-AA21-60B2758CE690}" type="sibTrans" cxnId="{57FA8029-B9C4-41D4-9610-BFBF12D45FBA}">
      <dgm:prSet/>
      <dgm:spPr/>
      <dgm:t>
        <a:bodyPr/>
        <a:lstStyle/>
        <a:p>
          <a:endParaRPr lang="en-US"/>
        </a:p>
      </dgm:t>
    </dgm:pt>
    <dgm:pt modelId="{C13FBDF8-C103-45FA-BEF8-9060870D3201}" type="pres">
      <dgm:prSet presAssocID="{41409661-E67F-4C6E-A9ED-1982CDB44F69}" presName="Name0" presStyleCnt="0">
        <dgm:presLayoutVars>
          <dgm:dir/>
          <dgm:resizeHandles val="exact"/>
        </dgm:presLayoutVars>
      </dgm:prSet>
      <dgm:spPr/>
    </dgm:pt>
    <dgm:pt modelId="{835932C2-9634-4BD4-912D-30A63C7D990B}" type="pres">
      <dgm:prSet presAssocID="{F5BBCCFA-6CE5-4C23-87D2-5D883579F1DE}" presName="node" presStyleLbl="node1" presStyleIdx="0" presStyleCnt="10">
        <dgm:presLayoutVars>
          <dgm:bulletEnabled val="1"/>
        </dgm:presLayoutVars>
      </dgm:prSet>
      <dgm:spPr/>
    </dgm:pt>
    <dgm:pt modelId="{3D065A85-7738-4061-AF73-BD0431DA5E2A}" type="pres">
      <dgm:prSet presAssocID="{999E1463-C430-4D70-9BB1-27D8D9CF456D}" presName="sibTrans" presStyleLbl="sibTrans1D1" presStyleIdx="0" presStyleCnt="9"/>
      <dgm:spPr/>
    </dgm:pt>
    <dgm:pt modelId="{1B158FE6-7283-4CFE-B570-87979191CA3E}" type="pres">
      <dgm:prSet presAssocID="{999E1463-C430-4D70-9BB1-27D8D9CF456D}" presName="connectorText" presStyleLbl="sibTrans1D1" presStyleIdx="0" presStyleCnt="9"/>
      <dgm:spPr/>
    </dgm:pt>
    <dgm:pt modelId="{BDFAE5E4-C6D8-491E-8ABD-2C5F84E0712A}" type="pres">
      <dgm:prSet presAssocID="{2FCA551E-954B-4D34-B568-A8B4FAD4E463}" presName="node" presStyleLbl="node1" presStyleIdx="1" presStyleCnt="10">
        <dgm:presLayoutVars>
          <dgm:bulletEnabled val="1"/>
        </dgm:presLayoutVars>
      </dgm:prSet>
      <dgm:spPr/>
    </dgm:pt>
    <dgm:pt modelId="{63990F69-E742-4FCF-9C7B-D216BBBE6C15}" type="pres">
      <dgm:prSet presAssocID="{DC6AA808-BA16-4B6B-8182-9C5BCBED99EE}" presName="sibTrans" presStyleLbl="sibTrans1D1" presStyleIdx="1" presStyleCnt="9"/>
      <dgm:spPr/>
    </dgm:pt>
    <dgm:pt modelId="{B5DF92EE-A0A1-4E14-A058-AE7AB8F5B2D4}" type="pres">
      <dgm:prSet presAssocID="{DC6AA808-BA16-4B6B-8182-9C5BCBED99EE}" presName="connectorText" presStyleLbl="sibTrans1D1" presStyleIdx="1" presStyleCnt="9"/>
      <dgm:spPr/>
    </dgm:pt>
    <dgm:pt modelId="{C9A7704D-F5CD-48F5-BBAE-1E3D216E52B2}" type="pres">
      <dgm:prSet presAssocID="{74E80306-B35A-4C3B-BAF4-D5843A786AA9}" presName="node" presStyleLbl="node1" presStyleIdx="2" presStyleCnt="10">
        <dgm:presLayoutVars>
          <dgm:bulletEnabled val="1"/>
        </dgm:presLayoutVars>
      </dgm:prSet>
      <dgm:spPr/>
    </dgm:pt>
    <dgm:pt modelId="{8F2081DA-E856-4BF9-B9C4-EBBB3512AC17}" type="pres">
      <dgm:prSet presAssocID="{4B0BF270-5663-4ADC-97DE-CFE36311B9B5}" presName="sibTrans" presStyleLbl="sibTrans1D1" presStyleIdx="2" presStyleCnt="9"/>
      <dgm:spPr/>
    </dgm:pt>
    <dgm:pt modelId="{E0EB5CBF-B060-4E5A-BC83-96008E54F1F4}" type="pres">
      <dgm:prSet presAssocID="{4B0BF270-5663-4ADC-97DE-CFE36311B9B5}" presName="connectorText" presStyleLbl="sibTrans1D1" presStyleIdx="2" presStyleCnt="9"/>
      <dgm:spPr/>
    </dgm:pt>
    <dgm:pt modelId="{A3BD9C1F-6E3D-424D-9AC1-27B1BDA8A85F}" type="pres">
      <dgm:prSet presAssocID="{F9588ECA-6184-46BC-9D0B-26A7FEC40750}" presName="node" presStyleLbl="node1" presStyleIdx="3" presStyleCnt="10">
        <dgm:presLayoutVars>
          <dgm:bulletEnabled val="1"/>
        </dgm:presLayoutVars>
      </dgm:prSet>
      <dgm:spPr/>
    </dgm:pt>
    <dgm:pt modelId="{F0873B36-F573-4B6B-B380-DBE73291254A}" type="pres">
      <dgm:prSet presAssocID="{996D8297-CA0E-48F2-A790-6BCA1F4EC9A9}" presName="sibTrans" presStyleLbl="sibTrans1D1" presStyleIdx="3" presStyleCnt="9"/>
      <dgm:spPr/>
    </dgm:pt>
    <dgm:pt modelId="{0F656D05-B930-4E7F-B410-4ED6AC2BFA47}" type="pres">
      <dgm:prSet presAssocID="{996D8297-CA0E-48F2-A790-6BCA1F4EC9A9}" presName="connectorText" presStyleLbl="sibTrans1D1" presStyleIdx="3" presStyleCnt="9"/>
      <dgm:spPr/>
    </dgm:pt>
    <dgm:pt modelId="{2EB467CD-10E5-4343-A896-287DF1DCC249}" type="pres">
      <dgm:prSet presAssocID="{93CD4574-630B-4D7F-B196-B9D4AD4C8DDC}" presName="node" presStyleLbl="node1" presStyleIdx="4" presStyleCnt="10">
        <dgm:presLayoutVars>
          <dgm:bulletEnabled val="1"/>
        </dgm:presLayoutVars>
      </dgm:prSet>
      <dgm:spPr/>
    </dgm:pt>
    <dgm:pt modelId="{54D1F446-7A39-4BB7-91A3-0E3DFB96AD5B}" type="pres">
      <dgm:prSet presAssocID="{E5DF95D1-1A82-4753-8872-B4C5EC2E752E}" presName="sibTrans" presStyleLbl="sibTrans1D1" presStyleIdx="4" presStyleCnt="9"/>
      <dgm:spPr/>
    </dgm:pt>
    <dgm:pt modelId="{91E31B57-F6D8-4648-91AD-66F1C32F4F64}" type="pres">
      <dgm:prSet presAssocID="{E5DF95D1-1A82-4753-8872-B4C5EC2E752E}" presName="connectorText" presStyleLbl="sibTrans1D1" presStyleIdx="4" presStyleCnt="9"/>
      <dgm:spPr/>
    </dgm:pt>
    <dgm:pt modelId="{90045DA2-5C0A-4E35-B11F-007076EF1429}" type="pres">
      <dgm:prSet presAssocID="{403E205E-D423-4E1F-9F14-874AB80538F3}" presName="node" presStyleLbl="node1" presStyleIdx="5" presStyleCnt="10">
        <dgm:presLayoutVars>
          <dgm:bulletEnabled val="1"/>
        </dgm:presLayoutVars>
      </dgm:prSet>
      <dgm:spPr/>
    </dgm:pt>
    <dgm:pt modelId="{A8732525-161D-44F1-A26A-ACABF2A885EE}" type="pres">
      <dgm:prSet presAssocID="{699C7055-5346-4822-9263-C9FD4B9889E7}" presName="sibTrans" presStyleLbl="sibTrans1D1" presStyleIdx="5" presStyleCnt="9"/>
      <dgm:spPr/>
    </dgm:pt>
    <dgm:pt modelId="{BAE69914-AB1A-4B0F-8D34-9EB9E9689E99}" type="pres">
      <dgm:prSet presAssocID="{699C7055-5346-4822-9263-C9FD4B9889E7}" presName="connectorText" presStyleLbl="sibTrans1D1" presStyleIdx="5" presStyleCnt="9"/>
      <dgm:spPr/>
    </dgm:pt>
    <dgm:pt modelId="{20119FF7-E9E1-48F0-A3F0-BC91A827AEF4}" type="pres">
      <dgm:prSet presAssocID="{C8D23F60-570B-4AEB-B2AA-3D3A4D2027CA}" presName="node" presStyleLbl="node1" presStyleIdx="6" presStyleCnt="10">
        <dgm:presLayoutVars>
          <dgm:bulletEnabled val="1"/>
        </dgm:presLayoutVars>
      </dgm:prSet>
      <dgm:spPr/>
    </dgm:pt>
    <dgm:pt modelId="{86EAB08F-8420-4239-80D4-BC03BB6F94C6}" type="pres">
      <dgm:prSet presAssocID="{FA43AEC1-E56E-402E-A552-8CA83B5ECA4F}" presName="sibTrans" presStyleLbl="sibTrans1D1" presStyleIdx="6" presStyleCnt="9"/>
      <dgm:spPr/>
    </dgm:pt>
    <dgm:pt modelId="{FF72CD63-2C5A-4605-9C27-E086B22FA6AA}" type="pres">
      <dgm:prSet presAssocID="{FA43AEC1-E56E-402E-A552-8CA83B5ECA4F}" presName="connectorText" presStyleLbl="sibTrans1D1" presStyleIdx="6" presStyleCnt="9"/>
      <dgm:spPr/>
    </dgm:pt>
    <dgm:pt modelId="{088BCB0F-CECD-4E62-A392-281E33BEBA8C}" type="pres">
      <dgm:prSet presAssocID="{9A1351EE-BEB6-4ED4-BDBB-3D66AE0E186B}" presName="node" presStyleLbl="node1" presStyleIdx="7" presStyleCnt="10">
        <dgm:presLayoutVars>
          <dgm:bulletEnabled val="1"/>
        </dgm:presLayoutVars>
      </dgm:prSet>
      <dgm:spPr/>
    </dgm:pt>
    <dgm:pt modelId="{AEE209F6-82E6-41A1-96E0-560054E8AEB3}" type="pres">
      <dgm:prSet presAssocID="{EAF3C2D3-0589-4EAC-801C-4337D821204A}" presName="sibTrans" presStyleLbl="sibTrans1D1" presStyleIdx="7" presStyleCnt="9"/>
      <dgm:spPr/>
    </dgm:pt>
    <dgm:pt modelId="{844A0E8D-726B-49AA-B661-FFD50BC90740}" type="pres">
      <dgm:prSet presAssocID="{EAF3C2D3-0589-4EAC-801C-4337D821204A}" presName="connectorText" presStyleLbl="sibTrans1D1" presStyleIdx="7" presStyleCnt="9"/>
      <dgm:spPr/>
    </dgm:pt>
    <dgm:pt modelId="{C58C4826-8B91-4EC2-81B2-13F809278437}" type="pres">
      <dgm:prSet presAssocID="{3A718DBC-34D3-4D55-A6DC-9D2DBB1F01E9}" presName="node" presStyleLbl="node1" presStyleIdx="8" presStyleCnt="10">
        <dgm:presLayoutVars>
          <dgm:bulletEnabled val="1"/>
        </dgm:presLayoutVars>
      </dgm:prSet>
      <dgm:spPr/>
    </dgm:pt>
    <dgm:pt modelId="{79733AB5-B3A3-4FB3-94D4-33C7E5CDBFFE}" type="pres">
      <dgm:prSet presAssocID="{1F4DB91C-FD01-4A6D-A887-AC858A56C6C0}" presName="sibTrans" presStyleLbl="sibTrans1D1" presStyleIdx="8" presStyleCnt="9"/>
      <dgm:spPr/>
    </dgm:pt>
    <dgm:pt modelId="{EFAB744C-AF8F-4000-A03C-A7BB5548B446}" type="pres">
      <dgm:prSet presAssocID="{1F4DB91C-FD01-4A6D-A887-AC858A56C6C0}" presName="connectorText" presStyleLbl="sibTrans1D1" presStyleIdx="8" presStyleCnt="9"/>
      <dgm:spPr/>
    </dgm:pt>
    <dgm:pt modelId="{4B034A88-13FE-4747-B1B4-1F907883FC21}" type="pres">
      <dgm:prSet presAssocID="{533A0D63-1695-44AE-8D44-908FDFE362C2}" presName="node" presStyleLbl="node1" presStyleIdx="9" presStyleCnt="10">
        <dgm:presLayoutVars>
          <dgm:bulletEnabled val="1"/>
        </dgm:presLayoutVars>
      </dgm:prSet>
      <dgm:spPr/>
    </dgm:pt>
  </dgm:ptLst>
  <dgm:cxnLst>
    <dgm:cxn modelId="{37A44700-808B-4C5E-99F4-455059141E39}" srcId="{41409661-E67F-4C6E-A9ED-1982CDB44F69}" destId="{403E205E-D423-4E1F-9F14-874AB80538F3}" srcOrd="5" destOrd="0" parTransId="{64DCBF3B-BEDB-4A9A-A501-D2CDABB4AC7D}" sibTransId="{699C7055-5346-4822-9263-C9FD4B9889E7}"/>
    <dgm:cxn modelId="{B9C18301-9018-43ED-A1A8-722426B54F84}" type="presOf" srcId="{93CD4574-630B-4D7F-B196-B9D4AD4C8DDC}" destId="{2EB467CD-10E5-4343-A896-287DF1DCC249}" srcOrd="0" destOrd="0" presId="urn:microsoft.com/office/officeart/2016/7/layout/RepeatingBendingProcessNew"/>
    <dgm:cxn modelId="{CFE2A202-7596-41EA-8B6B-0DD5C29743EB}" type="presOf" srcId="{DC6AA808-BA16-4B6B-8182-9C5BCBED99EE}" destId="{B5DF92EE-A0A1-4E14-A058-AE7AB8F5B2D4}" srcOrd="1" destOrd="0" presId="urn:microsoft.com/office/officeart/2016/7/layout/RepeatingBendingProcessNew"/>
    <dgm:cxn modelId="{1AF59C06-9059-4BB4-A68E-CAD03EE64079}" type="presOf" srcId="{699C7055-5346-4822-9263-C9FD4B9889E7}" destId="{BAE69914-AB1A-4B0F-8D34-9EB9E9689E99}" srcOrd="1" destOrd="0" presId="urn:microsoft.com/office/officeart/2016/7/layout/RepeatingBendingProcessNew"/>
    <dgm:cxn modelId="{3DF03009-6618-444C-AFE3-1F5005D60630}" type="presOf" srcId="{403E205E-D423-4E1F-9F14-874AB80538F3}" destId="{90045DA2-5C0A-4E35-B11F-007076EF1429}" srcOrd="0" destOrd="0" presId="urn:microsoft.com/office/officeart/2016/7/layout/RepeatingBendingProcessNew"/>
    <dgm:cxn modelId="{55454E0D-88B6-4061-8D0C-6F7C66C8E3CB}" srcId="{41409661-E67F-4C6E-A9ED-1982CDB44F69}" destId="{C8D23F60-570B-4AEB-B2AA-3D3A4D2027CA}" srcOrd="6" destOrd="0" parTransId="{173A98B3-7E78-4000-B281-95A04F711468}" sibTransId="{FA43AEC1-E56E-402E-A552-8CA83B5ECA4F}"/>
    <dgm:cxn modelId="{712D7E1D-0761-414C-A3F9-47A78D3367ED}" type="presOf" srcId="{1F4DB91C-FD01-4A6D-A887-AC858A56C6C0}" destId="{79733AB5-B3A3-4FB3-94D4-33C7E5CDBFFE}" srcOrd="0" destOrd="0" presId="urn:microsoft.com/office/officeart/2016/7/layout/RepeatingBendingProcessNew"/>
    <dgm:cxn modelId="{A63E0824-6436-4FF7-B957-576B6697998D}" srcId="{41409661-E67F-4C6E-A9ED-1982CDB44F69}" destId="{F5BBCCFA-6CE5-4C23-87D2-5D883579F1DE}" srcOrd="0" destOrd="0" parTransId="{D66549DB-6740-4D1E-B824-6C3432838249}" sibTransId="{999E1463-C430-4D70-9BB1-27D8D9CF456D}"/>
    <dgm:cxn modelId="{57FA8029-B9C4-41D4-9610-BFBF12D45FBA}" srcId="{41409661-E67F-4C6E-A9ED-1982CDB44F69}" destId="{533A0D63-1695-44AE-8D44-908FDFE362C2}" srcOrd="9" destOrd="0" parTransId="{7D5E4964-3D49-4189-BC43-1386A0DA7880}" sibTransId="{C5511694-709F-43D0-AA21-60B2758CE690}"/>
    <dgm:cxn modelId="{6486412A-43D6-441F-B2D5-9C85B1CAABCA}" type="presOf" srcId="{4B0BF270-5663-4ADC-97DE-CFE36311B9B5}" destId="{E0EB5CBF-B060-4E5A-BC83-96008E54F1F4}" srcOrd="1" destOrd="0" presId="urn:microsoft.com/office/officeart/2016/7/layout/RepeatingBendingProcessNew"/>
    <dgm:cxn modelId="{E06B7635-B078-406C-80CB-D540380B0A23}" srcId="{41409661-E67F-4C6E-A9ED-1982CDB44F69}" destId="{2FCA551E-954B-4D34-B568-A8B4FAD4E463}" srcOrd="1" destOrd="0" parTransId="{0E2C8641-94CC-4397-82F6-0DE65A9F8DA1}" sibTransId="{DC6AA808-BA16-4B6B-8182-9C5BCBED99EE}"/>
    <dgm:cxn modelId="{C846143F-23A6-4E8F-BDDE-4E7466FF4479}" type="presOf" srcId="{3A718DBC-34D3-4D55-A6DC-9D2DBB1F01E9}" destId="{C58C4826-8B91-4EC2-81B2-13F809278437}" srcOrd="0" destOrd="0" presId="urn:microsoft.com/office/officeart/2016/7/layout/RepeatingBendingProcessNew"/>
    <dgm:cxn modelId="{24420E5E-258B-492A-8A44-55748B6BB93A}" type="presOf" srcId="{E5DF95D1-1A82-4753-8872-B4C5EC2E752E}" destId="{54D1F446-7A39-4BB7-91A3-0E3DFB96AD5B}" srcOrd="0" destOrd="0" presId="urn:microsoft.com/office/officeart/2016/7/layout/RepeatingBendingProcessNew"/>
    <dgm:cxn modelId="{313AF446-E17F-4796-BCAF-7154CE063A41}" srcId="{41409661-E67F-4C6E-A9ED-1982CDB44F69}" destId="{93CD4574-630B-4D7F-B196-B9D4AD4C8DDC}" srcOrd="4" destOrd="0" parTransId="{6408FCB8-CC9B-4B23-85C4-01F1000987B0}" sibTransId="{E5DF95D1-1A82-4753-8872-B4C5EC2E752E}"/>
    <dgm:cxn modelId="{B2D85C71-DADC-46F4-95F4-FDA9B5280006}" type="presOf" srcId="{FA43AEC1-E56E-402E-A552-8CA83B5ECA4F}" destId="{86EAB08F-8420-4239-80D4-BC03BB6F94C6}" srcOrd="0" destOrd="0" presId="urn:microsoft.com/office/officeart/2016/7/layout/RepeatingBendingProcessNew"/>
    <dgm:cxn modelId="{0DEE5971-23F4-41AB-8635-918D323590AA}" type="presOf" srcId="{699C7055-5346-4822-9263-C9FD4B9889E7}" destId="{A8732525-161D-44F1-A26A-ACABF2A885EE}" srcOrd="0" destOrd="0" presId="urn:microsoft.com/office/officeart/2016/7/layout/RepeatingBendingProcessNew"/>
    <dgm:cxn modelId="{318AED72-F785-4BFB-A50A-B54134F19DCD}" type="presOf" srcId="{4B0BF270-5663-4ADC-97DE-CFE36311B9B5}" destId="{8F2081DA-E856-4BF9-B9C4-EBBB3512AC17}" srcOrd="0" destOrd="0" presId="urn:microsoft.com/office/officeart/2016/7/layout/RepeatingBendingProcessNew"/>
    <dgm:cxn modelId="{96E5DA75-E70E-422B-829F-E1C9E9D09E14}" srcId="{41409661-E67F-4C6E-A9ED-1982CDB44F69}" destId="{74E80306-B35A-4C3B-BAF4-D5843A786AA9}" srcOrd="2" destOrd="0" parTransId="{E81A0BB7-FB47-4F4A-AA68-0209DE4C96F5}" sibTransId="{4B0BF270-5663-4ADC-97DE-CFE36311B9B5}"/>
    <dgm:cxn modelId="{A46DFE56-8930-4C44-8F97-0DC9EDD21567}" type="presOf" srcId="{996D8297-CA0E-48F2-A790-6BCA1F4EC9A9}" destId="{F0873B36-F573-4B6B-B380-DBE73291254A}" srcOrd="0" destOrd="0" presId="urn:microsoft.com/office/officeart/2016/7/layout/RepeatingBendingProcessNew"/>
    <dgm:cxn modelId="{D04E7B7C-9C41-4A36-B8B7-E756AEAB3BDD}" type="presOf" srcId="{DC6AA808-BA16-4B6B-8182-9C5BCBED99EE}" destId="{63990F69-E742-4FCF-9C7B-D216BBBE6C15}" srcOrd="0" destOrd="0" presId="urn:microsoft.com/office/officeart/2016/7/layout/RepeatingBendingProcessNew"/>
    <dgm:cxn modelId="{4A6B9B84-73B0-415B-AA55-BE140F0BBE13}" type="presOf" srcId="{999E1463-C430-4D70-9BB1-27D8D9CF456D}" destId="{1B158FE6-7283-4CFE-B570-87979191CA3E}" srcOrd="1" destOrd="0" presId="urn:microsoft.com/office/officeart/2016/7/layout/RepeatingBendingProcessNew"/>
    <dgm:cxn modelId="{4928C487-721C-4326-A709-29CF0043C0B6}" type="presOf" srcId="{EAF3C2D3-0589-4EAC-801C-4337D821204A}" destId="{AEE209F6-82E6-41A1-96E0-560054E8AEB3}" srcOrd="0" destOrd="0" presId="urn:microsoft.com/office/officeart/2016/7/layout/RepeatingBendingProcessNew"/>
    <dgm:cxn modelId="{32B66B91-CBCE-481E-BC6B-4A08F09F0DC9}" srcId="{41409661-E67F-4C6E-A9ED-1982CDB44F69}" destId="{F9588ECA-6184-46BC-9D0B-26A7FEC40750}" srcOrd="3" destOrd="0" parTransId="{30E9214C-F564-47BB-ACA1-24E51BA41FCC}" sibTransId="{996D8297-CA0E-48F2-A790-6BCA1F4EC9A9}"/>
    <dgm:cxn modelId="{99658699-48C0-4210-BC63-8BF36992A0FC}" type="presOf" srcId="{1F4DB91C-FD01-4A6D-A887-AC858A56C6C0}" destId="{EFAB744C-AF8F-4000-A03C-A7BB5548B446}" srcOrd="1" destOrd="0" presId="urn:microsoft.com/office/officeart/2016/7/layout/RepeatingBendingProcessNew"/>
    <dgm:cxn modelId="{9035099B-B39B-4733-A411-EFAF3D532C6F}" type="presOf" srcId="{EAF3C2D3-0589-4EAC-801C-4337D821204A}" destId="{844A0E8D-726B-49AA-B661-FFD50BC90740}" srcOrd="1" destOrd="0" presId="urn:microsoft.com/office/officeart/2016/7/layout/RepeatingBendingProcessNew"/>
    <dgm:cxn modelId="{7F77D99F-478A-4D82-A43F-0E976281B8C3}" type="presOf" srcId="{9A1351EE-BEB6-4ED4-BDBB-3D66AE0E186B}" destId="{088BCB0F-CECD-4E62-A392-281E33BEBA8C}" srcOrd="0" destOrd="0" presId="urn:microsoft.com/office/officeart/2016/7/layout/RepeatingBendingProcessNew"/>
    <dgm:cxn modelId="{FB86A6A2-D4FF-457A-B5BD-63263BB63817}" type="presOf" srcId="{74E80306-B35A-4C3B-BAF4-D5843A786AA9}" destId="{C9A7704D-F5CD-48F5-BBAE-1E3D216E52B2}" srcOrd="0" destOrd="0" presId="urn:microsoft.com/office/officeart/2016/7/layout/RepeatingBendingProcessNew"/>
    <dgm:cxn modelId="{50D9AAAB-2970-42F1-B0A3-B0E3C41334A4}" type="presOf" srcId="{996D8297-CA0E-48F2-A790-6BCA1F4EC9A9}" destId="{0F656D05-B930-4E7F-B410-4ED6AC2BFA47}" srcOrd="1" destOrd="0" presId="urn:microsoft.com/office/officeart/2016/7/layout/RepeatingBendingProcessNew"/>
    <dgm:cxn modelId="{1FA420AD-B770-4F3D-9E0D-8FCC1A4E3920}" type="presOf" srcId="{E5DF95D1-1A82-4753-8872-B4C5EC2E752E}" destId="{91E31B57-F6D8-4648-91AD-66F1C32F4F64}" srcOrd="1" destOrd="0" presId="urn:microsoft.com/office/officeart/2016/7/layout/RepeatingBendingProcessNew"/>
    <dgm:cxn modelId="{F6AD35B3-FBC3-412A-8A29-C10C828164E3}" type="presOf" srcId="{F5BBCCFA-6CE5-4C23-87D2-5D883579F1DE}" destId="{835932C2-9634-4BD4-912D-30A63C7D990B}" srcOrd="0" destOrd="0" presId="urn:microsoft.com/office/officeart/2016/7/layout/RepeatingBendingProcessNew"/>
    <dgm:cxn modelId="{1CAFAFC6-D3D0-42A8-8940-6C522D567085}" type="presOf" srcId="{F9588ECA-6184-46BC-9D0B-26A7FEC40750}" destId="{A3BD9C1F-6E3D-424D-9AC1-27B1BDA8A85F}" srcOrd="0" destOrd="0" presId="urn:microsoft.com/office/officeart/2016/7/layout/RepeatingBendingProcessNew"/>
    <dgm:cxn modelId="{77F5F7CD-B405-4D4C-A6C5-5C28E2F88755}" type="presOf" srcId="{FA43AEC1-E56E-402E-A552-8CA83B5ECA4F}" destId="{FF72CD63-2C5A-4605-9C27-E086B22FA6AA}" srcOrd="1" destOrd="0" presId="urn:microsoft.com/office/officeart/2016/7/layout/RepeatingBendingProcessNew"/>
    <dgm:cxn modelId="{0DDDB9D4-E9ED-42B9-914B-500B258A20D0}" type="presOf" srcId="{999E1463-C430-4D70-9BB1-27D8D9CF456D}" destId="{3D065A85-7738-4061-AF73-BD0431DA5E2A}" srcOrd="0" destOrd="0" presId="urn:microsoft.com/office/officeart/2016/7/layout/RepeatingBendingProcessNew"/>
    <dgm:cxn modelId="{1545FCE3-D09F-40B9-B95C-F8F20FFC59C5}" type="presOf" srcId="{2FCA551E-954B-4D34-B568-A8B4FAD4E463}" destId="{BDFAE5E4-C6D8-491E-8ABD-2C5F84E0712A}" srcOrd="0" destOrd="0" presId="urn:microsoft.com/office/officeart/2016/7/layout/RepeatingBendingProcessNew"/>
    <dgm:cxn modelId="{82B596E8-4120-48A0-AD72-AEB6EE6DB952}" srcId="{41409661-E67F-4C6E-A9ED-1982CDB44F69}" destId="{3A718DBC-34D3-4D55-A6DC-9D2DBB1F01E9}" srcOrd="8" destOrd="0" parTransId="{73C43F61-29A4-4958-AB3A-F1C720C4C0BE}" sibTransId="{1F4DB91C-FD01-4A6D-A887-AC858A56C6C0}"/>
    <dgm:cxn modelId="{D10BAAE8-8CE8-4D83-AA82-D325357698C4}" type="presOf" srcId="{C8D23F60-570B-4AEB-B2AA-3D3A4D2027CA}" destId="{20119FF7-E9E1-48F0-A3F0-BC91A827AEF4}" srcOrd="0" destOrd="0" presId="urn:microsoft.com/office/officeart/2016/7/layout/RepeatingBendingProcessNew"/>
    <dgm:cxn modelId="{715E04EF-86D6-4E37-B14A-5903F5099AF8}" type="presOf" srcId="{41409661-E67F-4C6E-A9ED-1982CDB44F69}" destId="{C13FBDF8-C103-45FA-BEF8-9060870D3201}" srcOrd="0" destOrd="0" presId="urn:microsoft.com/office/officeart/2016/7/layout/RepeatingBendingProcessNew"/>
    <dgm:cxn modelId="{5B6BC5F3-445A-4903-AC57-67D962A9CE63}" type="presOf" srcId="{533A0D63-1695-44AE-8D44-908FDFE362C2}" destId="{4B034A88-13FE-4747-B1B4-1F907883FC21}" srcOrd="0" destOrd="0" presId="urn:microsoft.com/office/officeart/2016/7/layout/RepeatingBendingProcessNew"/>
    <dgm:cxn modelId="{D7A164FD-EF92-4839-BEAB-C26EC03F7DE0}" srcId="{41409661-E67F-4C6E-A9ED-1982CDB44F69}" destId="{9A1351EE-BEB6-4ED4-BDBB-3D66AE0E186B}" srcOrd="7" destOrd="0" parTransId="{44EF36C0-B668-43EA-A467-2FE167B57418}" sibTransId="{EAF3C2D3-0589-4EAC-801C-4337D821204A}"/>
    <dgm:cxn modelId="{8CDA2CC0-53B4-43C0-B870-EE1C44DBCC78}" type="presParOf" srcId="{C13FBDF8-C103-45FA-BEF8-9060870D3201}" destId="{835932C2-9634-4BD4-912D-30A63C7D990B}" srcOrd="0" destOrd="0" presId="urn:microsoft.com/office/officeart/2016/7/layout/RepeatingBendingProcessNew"/>
    <dgm:cxn modelId="{4EAEC230-5232-402D-8182-CA7495971E33}" type="presParOf" srcId="{C13FBDF8-C103-45FA-BEF8-9060870D3201}" destId="{3D065A85-7738-4061-AF73-BD0431DA5E2A}" srcOrd="1" destOrd="0" presId="urn:microsoft.com/office/officeart/2016/7/layout/RepeatingBendingProcessNew"/>
    <dgm:cxn modelId="{D2D13862-BB70-49BF-8DB1-6C8ED0C7D88B}" type="presParOf" srcId="{3D065A85-7738-4061-AF73-BD0431DA5E2A}" destId="{1B158FE6-7283-4CFE-B570-87979191CA3E}" srcOrd="0" destOrd="0" presId="urn:microsoft.com/office/officeart/2016/7/layout/RepeatingBendingProcessNew"/>
    <dgm:cxn modelId="{20A55BD3-7EFC-4F19-B0D5-517A81EE0470}" type="presParOf" srcId="{C13FBDF8-C103-45FA-BEF8-9060870D3201}" destId="{BDFAE5E4-C6D8-491E-8ABD-2C5F84E0712A}" srcOrd="2" destOrd="0" presId="urn:microsoft.com/office/officeart/2016/7/layout/RepeatingBendingProcessNew"/>
    <dgm:cxn modelId="{B025CC54-038F-4C97-B542-AC8286B3FD9E}" type="presParOf" srcId="{C13FBDF8-C103-45FA-BEF8-9060870D3201}" destId="{63990F69-E742-4FCF-9C7B-D216BBBE6C15}" srcOrd="3" destOrd="0" presId="urn:microsoft.com/office/officeart/2016/7/layout/RepeatingBendingProcessNew"/>
    <dgm:cxn modelId="{04CF24D2-5E45-4ED5-8411-D75F1AB3FE9A}" type="presParOf" srcId="{63990F69-E742-4FCF-9C7B-D216BBBE6C15}" destId="{B5DF92EE-A0A1-4E14-A058-AE7AB8F5B2D4}" srcOrd="0" destOrd="0" presId="urn:microsoft.com/office/officeart/2016/7/layout/RepeatingBendingProcessNew"/>
    <dgm:cxn modelId="{41D7831B-FF22-46FE-90CF-E4E04C3565AF}" type="presParOf" srcId="{C13FBDF8-C103-45FA-BEF8-9060870D3201}" destId="{C9A7704D-F5CD-48F5-BBAE-1E3D216E52B2}" srcOrd="4" destOrd="0" presId="urn:microsoft.com/office/officeart/2016/7/layout/RepeatingBendingProcessNew"/>
    <dgm:cxn modelId="{E1EFE409-7E6C-4AD6-9C9D-B5C0D67798AC}" type="presParOf" srcId="{C13FBDF8-C103-45FA-BEF8-9060870D3201}" destId="{8F2081DA-E856-4BF9-B9C4-EBBB3512AC17}" srcOrd="5" destOrd="0" presId="urn:microsoft.com/office/officeart/2016/7/layout/RepeatingBendingProcessNew"/>
    <dgm:cxn modelId="{07192080-A22C-4F51-81E4-FAE16C25AF89}" type="presParOf" srcId="{8F2081DA-E856-4BF9-B9C4-EBBB3512AC17}" destId="{E0EB5CBF-B060-4E5A-BC83-96008E54F1F4}" srcOrd="0" destOrd="0" presId="urn:microsoft.com/office/officeart/2016/7/layout/RepeatingBendingProcessNew"/>
    <dgm:cxn modelId="{1D93AEBA-BA3A-4D0B-9E54-E1917F657DC3}" type="presParOf" srcId="{C13FBDF8-C103-45FA-BEF8-9060870D3201}" destId="{A3BD9C1F-6E3D-424D-9AC1-27B1BDA8A85F}" srcOrd="6" destOrd="0" presId="urn:microsoft.com/office/officeart/2016/7/layout/RepeatingBendingProcessNew"/>
    <dgm:cxn modelId="{578EADC4-A9EA-4A10-9788-6BB69CEC1A93}" type="presParOf" srcId="{C13FBDF8-C103-45FA-BEF8-9060870D3201}" destId="{F0873B36-F573-4B6B-B380-DBE73291254A}" srcOrd="7" destOrd="0" presId="urn:microsoft.com/office/officeart/2016/7/layout/RepeatingBendingProcessNew"/>
    <dgm:cxn modelId="{E8DCE489-3AE5-4C9D-8150-DA402305D81D}" type="presParOf" srcId="{F0873B36-F573-4B6B-B380-DBE73291254A}" destId="{0F656D05-B930-4E7F-B410-4ED6AC2BFA47}" srcOrd="0" destOrd="0" presId="urn:microsoft.com/office/officeart/2016/7/layout/RepeatingBendingProcessNew"/>
    <dgm:cxn modelId="{65F4B91A-0D2F-4D4C-A52B-CA9BDCD708D4}" type="presParOf" srcId="{C13FBDF8-C103-45FA-BEF8-9060870D3201}" destId="{2EB467CD-10E5-4343-A896-287DF1DCC249}" srcOrd="8" destOrd="0" presId="urn:microsoft.com/office/officeart/2016/7/layout/RepeatingBendingProcessNew"/>
    <dgm:cxn modelId="{E8525AD0-F369-48BA-94DA-518F98419624}" type="presParOf" srcId="{C13FBDF8-C103-45FA-BEF8-9060870D3201}" destId="{54D1F446-7A39-4BB7-91A3-0E3DFB96AD5B}" srcOrd="9" destOrd="0" presId="urn:microsoft.com/office/officeart/2016/7/layout/RepeatingBendingProcessNew"/>
    <dgm:cxn modelId="{09A04AE9-FEE3-4550-9A90-B6EA1028C460}" type="presParOf" srcId="{54D1F446-7A39-4BB7-91A3-0E3DFB96AD5B}" destId="{91E31B57-F6D8-4648-91AD-66F1C32F4F64}" srcOrd="0" destOrd="0" presId="urn:microsoft.com/office/officeart/2016/7/layout/RepeatingBendingProcessNew"/>
    <dgm:cxn modelId="{F6A81B70-FBEE-4E70-B602-F673D751395D}" type="presParOf" srcId="{C13FBDF8-C103-45FA-BEF8-9060870D3201}" destId="{90045DA2-5C0A-4E35-B11F-007076EF1429}" srcOrd="10" destOrd="0" presId="urn:microsoft.com/office/officeart/2016/7/layout/RepeatingBendingProcessNew"/>
    <dgm:cxn modelId="{9D8BAD84-B809-46F9-8993-721B3AD4A628}" type="presParOf" srcId="{C13FBDF8-C103-45FA-BEF8-9060870D3201}" destId="{A8732525-161D-44F1-A26A-ACABF2A885EE}" srcOrd="11" destOrd="0" presId="urn:microsoft.com/office/officeart/2016/7/layout/RepeatingBendingProcessNew"/>
    <dgm:cxn modelId="{73B9C3F9-484A-4AF3-8814-547E3E3CD8E7}" type="presParOf" srcId="{A8732525-161D-44F1-A26A-ACABF2A885EE}" destId="{BAE69914-AB1A-4B0F-8D34-9EB9E9689E99}" srcOrd="0" destOrd="0" presId="urn:microsoft.com/office/officeart/2016/7/layout/RepeatingBendingProcessNew"/>
    <dgm:cxn modelId="{BEBBB339-45B9-4229-B48F-3832A8D86C06}" type="presParOf" srcId="{C13FBDF8-C103-45FA-BEF8-9060870D3201}" destId="{20119FF7-E9E1-48F0-A3F0-BC91A827AEF4}" srcOrd="12" destOrd="0" presId="urn:microsoft.com/office/officeart/2016/7/layout/RepeatingBendingProcessNew"/>
    <dgm:cxn modelId="{924031DA-C54F-4D24-B284-AE244F322A80}" type="presParOf" srcId="{C13FBDF8-C103-45FA-BEF8-9060870D3201}" destId="{86EAB08F-8420-4239-80D4-BC03BB6F94C6}" srcOrd="13" destOrd="0" presId="urn:microsoft.com/office/officeart/2016/7/layout/RepeatingBendingProcessNew"/>
    <dgm:cxn modelId="{B376C8F0-6866-4135-B82B-D890DA0861B8}" type="presParOf" srcId="{86EAB08F-8420-4239-80D4-BC03BB6F94C6}" destId="{FF72CD63-2C5A-4605-9C27-E086B22FA6AA}" srcOrd="0" destOrd="0" presId="urn:microsoft.com/office/officeart/2016/7/layout/RepeatingBendingProcessNew"/>
    <dgm:cxn modelId="{D00BB604-C876-47A6-A31F-1907E2EE3668}" type="presParOf" srcId="{C13FBDF8-C103-45FA-BEF8-9060870D3201}" destId="{088BCB0F-CECD-4E62-A392-281E33BEBA8C}" srcOrd="14" destOrd="0" presId="urn:microsoft.com/office/officeart/2016/7/layout/RepeatingBendingProcessNew"/>
    <dgm:cxn modelId="{B971D738-3E15-4B0F-AADC-FD89B252FBB6}" type="presParOf" srcId="{C13FBDF8-C103-45FA-BEF8-9060870D3201}" destId="{AEE209F6-82E6-41A1-96E0-560054E8AEB3}" srcOrd="15" destOrd="0" presId="urn:microsoft.com/office/officeart/2016/7/layout/RepeatingBendingProcessNew"/>
    <dgm:cxn modelId="{F090173F-643F-44C6-BDDD-604AC7A3959E}" type="presParOf" srcId="{AEE209F6-82E6-41A1-96E0-560054E8AEB3}" destId="{844A0E8D-726B-49AA-B661-FFD50BC90740}" srcOrd="0" destOrd="0" presId="urn:microsoft.com/office/officeart/2016/7/layout/RepeatingBendingProcessNew"/>
    <dgm:cxn modelId="{871F59F0-0A95-414E-AB1D-AE707DC3C0B2}" type="presParOf" srcId="{C13FBDF8-C103-45FA-BEF8-9060870D3201}" destId="{C58C4826-8B91-4EC2-81B2-13F809278437}" srcOrd="16" destOrd="0" presId="urn:microsoft.com/office/officeart/2016/7/layout/RepeatingBendingProcessNew"/>
    <dgm:cxn modelId="{D072BD8C-7A7D-403D-B0E7-8C7B4D40E9E0}" type="presParOf" srcId="{C13FBDF8-C103-45FA-BEF8-9060870D3201}" destId="{79733AB5-B3A3-4FB3-94D4-33C7E5CDBFFE}" srcOrd="17" destOrd="0" presId="urn:microsoft.com/office/officeart/2016/7/layout/RepeatingBendingProcessNew"/>
    <dgm:cxn modelId="{7CC68462-7CE3-46E9-AFD2-52C1B47732B6}" type="presParOf" srcId="{79733AB5-B3A3-4FB3-94D4-33C7E5CDBFFE}" destId="{EFAB744C-AF8F-4000-A03C-A7BB5548B446}" srcOrd="0" destOrd="0" presId="urn:microsoft.com/office/officeart/2016/7/layout/RepeatingBendingProcessNew"/>
    <dgm:cxn modelId="{3E862409-453F-474C-A24C-652E7EDF480E}" type="presParOf" srcId="{C13FBDF8-C103-45FA-BEF8-9060870D3201}" destId="{4B034A88-13FE-4747-B1B4-1F907883FC21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901C49-F2CB-4ECC-B387-D94DBD39C6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DC68A7-E0E6-4045-9901-30C615FE2F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Statements and Proposed Solutions.</a:t>
          </a:r>
        </a:p>
      </dgm:t>
    </dgm:pt>
    <dgm:pt modelId="{D30E7EBF-69AD-400A-8FBC-AA0E5E653956}" type="parTrans" cxnId="{11B6F078-BA14-4882-807B-075C4C5C81ED}">
      <dgm:prSet/>
      <dgm:spPr/>
      <dgm:t>
        <a:bodyPr/>
        <a:lstStyle/>
        <a:p>
          <a:endParaRPr lang="en-US"/>
        </a:p>
      </dgm:t>
    </dgm:pt>
    <dgm:pt modelId="{1A8ABCEF-7023-4413-8A68-7EE2581795E6}" type="sibTrans" cxnId="{11B6F078-BA14-4882-807B-075C4C5C81ED}">
      <dgm:prSet/>
      <dgm:spPr/>
      <dgm:t>
        <a:bodyPr/>
        <a:lstStyle/>
        <a:p>
          <a:endParaRPr lang="en-US"/>
        </a:p>
      </dgm:t>
    </dgm:pt>
    <dgm:pt modelId="{D32A43E1-F95F-4CA9-B83A-2FBFF1FE8A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Requirements and Non-Functional Requirements.</a:t>
          </a:r>
        </a:p>
      </dgm:t>
    </dgm:pt>
    <dgm:pt modelId="{BCBA8A2A-FFF6-43D2-B83D-8A5797236732}" type="parTrans" cxnId="{59E9C68F-26D9-491B-AC53-FAA35A447593}">
      <dgm:prSet/>
      <dgm:spPr/>
      <dgm:t>
        <a:bodyPr/>
        <a:lstStyle/>
        <a:p>
          <a:endParaRPr lang="en-US"/>
        </a:p>
      </dgm:t>
    </dgm:pt>
    <dgm:pt modelId="{EBBB4FF4-1576-4604-B15F-947648A621FE}" type="sibTrans" cxnId="{59E9C68F-26D9-491B-AC53-FAA35A447593}">
      <dgm:prSet/>
      <dgm:spPr/>
      <dgm:t>
        <a:bodyPr/>
        <a:lstStyle/>
        <a:p>
          <a:endParaRPr lang="en-US"/>
        </a:p>
      </dgm:t>
    </dgm:pt>
    <dgm:pt modelId="{86D7A150-FCB2-42C9-9582-C649922980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Cases.</a:t>
          </a:r>
        </a:p>
      </dgm:t>
    </dgm:pt>
    <dgm:pt modelId="{056BB7CC-DD2D-45D2-8FD5-8B186941064E}" type="parTrans" cxnId="{EF62EB80-F388-48FC-A188-507FD70637B2}">
      <dgm:prSet/>
      <dgm:spPr/>
      <dgm:t>
        <a:bodyPr/>
        <a:lstStyle/>
        <a:p>
          <a:endParaRPr lang="en-US"/>
        </a:p>
      </dgm:t>
    </dgm:pt>
    <dgm:pt modelId="{6EB17323-682C-4311-AE71-7E95BCFEFDF8}" type="sibTrans" cxnId="{EF62EB80-F388-48FC-A188-507FD70637B2}">
      <dgm:prSet/>
      <dgm:spPr/>
      <dgm:t>
        <a:bodyPr/>
        <a:lstStyle/>
        <a:p>
          <a:endParaRPr lang="en-US"/>
        </a:p>
      </dgm:t>
    </dgm:pt>
    <dgm:pt modelId="{1736891E-E3FB-45BB-B572-C9206FCE1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Management Plan.</a:t>
          </a:r>
        </a:p>
      </dgm:t>
    </dgm:pt>
    <dgm:pt modelId="{BBDD986B-96D6-4C11-B6B6-AB84ECBF4804}" type="parTrans" cxnId="{72CF222E-81D6-4E15-A003-66D631733227}">
      <dgm:prSet/>
      <dgm:spPr/>
      <dgm:t>
        <a:bodyPr/>
        <a:lstStyle/>
        <a:p>
          <a:endParaRPr lang="en-US"/>
        </a:p>
      </dgm:t>
    </dgm:pt>
    <dgm:pt modelId="{C9C613BF-D863-4BCE-A652-0263FE475B16}" type="sibTrans" cxnId="{72CF222E-81D6-4E15-A003-66D631733227}">
      <dgm:prSet/>
      <dgm:spPr/>
      <dgm:t>
        <a:bodyPr/>
        <a:lstStyle/>
        <a:p>
          <a:endParaRPr lang="en-US"/>
        </a:p>
      </dgm:t>
    </dgm:pt>
    <dgm:pt modelId="{F31882F4-09AA-4856-B485-7A71A12389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Proposed Prototypes for login interface, course creation dashboard, course catalog, course detail view, video player interface, quiz creation and grading, progress tracking.</a:t>
          </a:r>
        </a:p>
      </dgm:t>
    </dgm:pt>
    <dgm:pt modelId="{0250A4DA-15F3-4746-9276-0F4E57993F48}" type="parTrans" cxnId="{E79A7017-B00D-433C-8A06-F64676D3D0D0}">
      <dgm:prSet/>
      <dgm:spPr/>
      <dgm:t>
        <a:bodyPr/>
        <a:lstStyle/>
        <a:p>
          <a:endParaRPr lang="en-US"/>
        </a:p>
      </dgm:t>
    </dgm:pt>
    <dgm:pt modelId="{06E22B30-6CEC-4705-BFF3-D18331F5607F}" type="sibTrans" cxnId="{E79A7017-B00D-433C-8A06-F64676D3D0D0}">
      <dgm:prSet/>
      <dgm:spPr/>
      <dgm:t>
        <a:bodyPr/>
        <a:lstStyle/>
        <a:p>
          <a:endParaRPr lang="en-US"/>
        </a:p>
      </dgm:t>
    </dgm:pt>
    <dgm:pt modelId="{F1DFF111-B091-4C95-8DF2-38698FABEF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Seed Data.</a:t>
          </a:r>
        </a:p>
      </dgm:t>
    </dgm:pt>
    <dgm:pt modelId="{D0B7BEF4-17BD-4A47-B7A7-942320201C53}" type="parTrans" cxnId="{E6484B68-24F1-4835-9B7A-9B84FBB28EE6}">
      <dgm:prSet/>
      <dgm:spPr/>
      <dgm:t>
        <a:bodyPr/>
        <a:lstStyle/>
        <a:p>
          <a:endParaRPr lang="en-US"/>
        </a:p>
      </dgm:t>
    </dgm:pt>
    <dgm:pt modelId="{F3DD4695-E1FA-4331-8232-DADA6F21479D}" type="sibTrans" cxnId="{E6484B68-24F1-4835-9B7A-9B84FBB28EE6}">
      <dgm:prSet/>
      <dgm:spPr/>
      <dgm:t>
        <a:bodyPr/>
        <a:lstStyle/>
        <a:p>
          <a:endParaRPr lang="en-US"/>
        </a:p>
      </dgm:t>
    </dgm:pt>
    <dgm:pt modelId="{C714B4A4-7A93-4719-A6FA-0CC264B25298}" type="pres">
      <dgm:prSet presAssocID="{10901C49-F2CB-4ECC-B387-D94DBD39C64F}" presName="root" presStyleCnt="0">
        <dgm:presLayoutVars>
          <dgm:dir/>
          <dgm:resizeHandles val="exact"/>
        </dgm:presLayoutVars>
      </dgm:prSet>
      <dgm:spPr/>
    </dgm:pt>
    <dgm:pt modelId="{6A3EAA77-8C20-4380-9718-5739085C09CC}" type="pres">
      <dgm:prSet presAssocID="{F2DC68A7-E0E6-4045-9901-30C615FE2FAE}" presName="compNode" presStyleCnt="0"/>
      <dgm:spPr/>
    </dgm:pt>
    <dgm:pt modelId="{ACA5D371-E6F2-4111-8F03-6DB08784EDE6}" type="pres">
      <dgm:prSet presAssocID="{F2DC68A7-E0E6-4045-9901-30C615FE2FAE}" presName="bgRect" presStyleLbl="bgShp" presStyleIdx="0" presStyleCnt="6"/>
      <dgm:spPr/>
    </dgm:pt>
    <dgm:pt modelId="{AEFBCDED-4BC9-4231-90EE-71B550302099}" type="pres">
      <dgm:prSet presAssocID="{F2DC68A7-E0E6-4045-9901-30C615FE2F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48A6247-B0D3-456E-96DF-03A644B0636C}" type="pres">
      <dgm:prSet presAssocID="{F2DC68A7-E0E6-4045-9901-30C615FE2FAE}" presName="spaceRect" presStyleCnt="0"/>
      <dgm:spPr/>
    </dgm:pt>
    <dgm:pt modelId="{E8F2143E-808B-43D3-8CFD-204B3DC92EEC}" type="pres">
      <dgm:prSet presAssocID="{F2DC68A7-E0E6-4045-9901-30C615FE2FAE}" presName="parTx" presStyleLbl="revTx" presStyleIdx="0" presStyleCnt="6">
        <dgm:presLayoutVars>
          <dgm:chMax val="0"/>
          <dgm:chPref val="0"/>
        </dgm:presLayoutVars>
      </dgm:prSet>
      <dgm:spPr/>
    </dgm:pt>
    <dgm:pt modelId="{00197A33-ED4B-4477-A51F-A328E29C6124}" type="pres">
      <dgm:prSet presAssocID="{1A8ABCEF-7023-4413-8A68-7EE2581795E6}" presName="sibTrans" presStyleCnt="0"/>
      <dgm:spPr/>
    </dgm:pt>
    <dgm:pt modelId="{E3EEA52B-A6F7-4365-963E-173E5303FD88}" type="pres">
      <dgm:prSet presAssocID="{D32A43E1-F95F-4CA9-B83A-2FBFF1FE8ADB}" presName="compNode" presStyleCnt="0"/>
      <dgm:spPr/>
    </dgm:pt>
    <dgm:pt modelId="{14F41390-3BA0-448E-8E6B-C9274F6FDEF2}" type="pres">
      <dgm:prSet presAssocID="{D32A43E1-F95F-4CA9-B83A-2FBFF1FE8ADB}" presName="bgRect" presStyleLbl="bgShp" presStyleIdx="1" presStyleCnt="6"/>
      <dgm:spPr/>
    </dgm:pt>
    <dgm:pt modelId="{7734582F-B4C3-4035-839F-6CD1A11112AB}" type="pres">
      <dgm:prSet presAssocID="{D32A43E1-F95F-4CA9-B83A-2FBFF1FE8AD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CDA9A0-E6B8-4EFD-A04C-B5436AC9D310}" type="pres">
      <dgm:prSet presAssocID="{D32A43E1-F95F-4CA9-B83A-2FBFF1FE8ADB}" presName="spaceRect" presStyleCnt="0"/>
      <dgm:spPr/>
    </dgm:pt>
    <dgm:pt modelId="{8C2B3C30-5056-464C-8894-36C2408AA38E}" type="pres">
      <dgm:prSet presAssocID="{D32A43E1-F95F-4CA9-B83A-2FBFF1FE8ADB}" presName="parTx" presStyleLbl="revTx" presStyleIdx="1" presStyleCnt="6">
        <dgm:presLayoutVars>
          <dgm:chMax val="0"/>
          <dgm:chPref val="0"/>
        </dgm:presLayoutVars>
      </dgm:prSet>
      <dgm:spPr/>
    </dgm:pt>
    <dgm:pt modelId="{FD0D2861-C98F-41C7-A827-DAB65A6646C6}" type="pres">
      <dgm:prSet presAssocID="{EBBB4FF4-1576-4604-B15F-947648A621FE}" presName="sibTrans" presStyleCnt="0"/>
      <dgm:spPr/>
    </dgm:pt>
    <dgm:pt modelId="{93C6B6F0-7ED9-4213-AC7A-E1FE20886BC0}" type="pres">
      <dgm:prSet presAssocID="{86D7A150-FCB2-42C9-9582-C6499229801C}" presName="compNode" presStyleCnt="0"/>
      <dgm:spPr/>
    </dgm:pt>
    <dgm:pt modelId="{EDCDD055-25DD-4BD3-BB41-30685A9DBEC4}" type="pres">
      <dgm:prSet presAssocID="{86D7A150-FCB2-42C9-9582-C6499229801C}" presName="bgRect" presStyleLbl="bgShp" presStyleIdx="2" presStyleCnt="6"/>
      <dgm:spPr/>
    </dgm:pt>
    <dgm:pt modelId="{D0EDAAB1-E3F0-4E37-A479-B50C156A158D}" type="pres">
      <dgm:prSet presAssocID="{86D7A150-FCB2-42C9-9582-C649922980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FD679EB-B3BA-4F46-90EE-C99DC726D78D}" type="pres">
      <dgm:prSet presAssocID="{86D7A150-FCB2-42C9-9582-C6499229801C}" presName="spaceRect" presStyleCnt="0"/>
      <dgm:spPr/>
    </dgm:pt>
    <dgm:pt modelId="{4D2754F5-C9A6-44CA-B474-3FDF5A6F76A4}" type="pres">
      <dgm:prSet presAssocID="{86D7A150-FCB2-42C9-9582-C6499229801C}" presName="parTx" presStyleLbl="revTx" presStyleIdx="2" presStyleCnt="6">
        <dgm:presLayoutVars>
          <dgm:chMax val="0"/>
          <dgm:chPref val="0"/>
        </dgm:presLayoutVars>
      </dgm:prSet>
      <dgm:spPr/>
    </dgm:pt>
    <dgm:pt modelId="{B1C9ED7B-CC88-471D-B170-03F8CED89621}" type="pres">
      <dgm:prSet presAssocID="{6EB17323-682C-4311-AE71-7E95BCFEFDF8}" presName="sibTrans" presStyleCnt="0"/>
      <dgm:spPr/>
    </dgm:pt>
    <dgm:pt modelId="{17F94792-2EE1-4C83-B7CA-0E22C293781E}" type="pres">
      <dgm:prSet presAssocID="{1736891E-E3FB-45BB-B572-C9206FCE1807}" presName="compNode" presStyleCnt="0"/>
      <dgm:spPr/>
    </dgm:pt>
    <dgm:pt modelId="{BD7161A3-549A-49FA-82FB-816BE10675FD}" type="pres">
      <dgm:prSet presAssocID="{1736891E-E3FB-45BB-B572-C9206FCE1807}" presName="bgRect" presStyleLbl="bgShp" presStyleIdx="3" presStyleCnt="6"/>
      <dgm:spPr/>
    </dgm:pt>
    <dgm:pt modelId="{4A5C3B84-6814-4B58-BEF2-6C21E564E6AA}" type="pres">
      <dgm:prSet presAssocID="{1736891E-E3FB-45BB-B572-C9206FCE18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EBA8824-2076-480B-B9B0-7588419F7E97}" type="pres">
      <dgm:prSet presAssocID="{1736891E-E3FB-45BB-B572-C9206FCE1807}" presName="spaceRect" presStyleCnt="0"/>
      <dgm:spPr/>
    </dgm:pt>
    <dgm:pt modelId="{867E18CF-1359-46EA-AAD3-44B37DD7A969}" type="pres">
      <dgm:prSet presAssocID="{1736891E-E3FB-45BB-B572-C9206FCE1807}" presName="parTx" presStyleLbl="revTx" presStyleIdx="3" presStyleCnt="6">
        <dgm:presLayoutVars>
          <dgm:chMax val="0"/>
          <dgm:chPref val="0"/>
        </dgm:presLayoutVars>
      </dgm:prSet>
      <dgm:spPr/>
    </dgm:pt>
    <dgm:pt modelId="{044660D0-330A-4C8D-B2A6-5AE91F6C63A9}" type="pres">
      <dgm:prSet presAssocID="{C9C613BF-D863-4BCE-A652-0263FE475B16}" presName="sibTrans" presStyleCnt="0"/>
      <dgm:spPr/>
    </dgm:pt>
    <dgm:pt modelId="{956FD9F1-E2D5-4768-B3C7-9C07F6B16BEB}" type="pres">
      <dgm:prSet presAssocID="{F31882F4-09AA-4856-B485-7A71A123899A}" presName="compNode" presStyleCnt="0"/>
      <dgm:spPr/>
    </dgm:pt>
    <dgm:pt modelId="{0EA72FFB-7D90-4643-AABE-34ABD8EDE232}" type="pres">
      <dgm:prSet presAssocID="{F31882F4-09AA-4856-B485-7A71A123899A}" presName="bgRect" presStyleLbl="bgShp" presStyleIdx="4" presStyleCnt="6"/>
      <dgm:spPr/>
    </dgm:pt>
    <dgm:pt modelId="{B77D2F36-158F-4B62-B9C3-711F3511E9EE}" type="pres">
      <dgm:prSet presAssocID="{F31882F4-09AA-4856-B485-7A71A12389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5166CCB-E09A-4A30-8A25-335E518AD28B}" type="pres">
      <dgm:prSet presAssocID="{F31882F4-09AA-4856-B485-7A71A123899A}" presName="spaceRect" presStyleCnt="0"/>
      <dgm:spPr/>
    </dgm:pt>
    <dgm:pt modelId="{50898D79-0D32-4A64-A94B-E26117F69333}" type="pres">
      <dgm:prSet presAssocID="{F31882F4-09AA-4856-B485-7A71A123899A}" presName="parTx" presStyleLbl="revTx" presStyleIdx="4" presStyleCnt="6">
        <dgm:presLayoutVars>
          <dgm:chMax val="0"/>
          <dgm:chPref val="0"/>
        </dgm:presLayoutVars>
      </dgm:prSet>
      <dgm:spPr/>
    </dgm:pt>
    <dgm:pt modelId="{ACD3212C-E25E-488A-852C-11C8868C258D}" type="pres">
      <dgm:prSet presAssocID="{06E22B30-6CEC-4705-BFF3-D18331F5607F}" presName="sibTrans" presStyleCnt="0"/>
      <dgm:spPr/>
    </dgm:pt>
    <dgm:pt modelId="{67A85110-18F0-4EA1-8234-591A8214C5D2}" type="pres">
      <dgm:prSet presAssocID="{F1DFF111-B091-4C95-8DF2-38698FABEF62}" presName="compNode" presStyleCnt="0"/>
      <dgm:spPr/>
    </dgm:pt>
    <dgm:pt modelId="{6E231ABC-E270-4C3B-883C-99D051EE1D3E}" type="pres">
      <dgm:prSet presAssocID="{F1DFF111-B091-4C95-8DF2-38698FABEF62}" presName="bgRect" presStyleLbl="bgShp" presStyleIdx="5" presStyleCnt="6"/>
      <dgm:spPr/>
    </dgm:pt>
    <dgm:pt modelId="{C02A3241-7EC5-4332-BB1E-3A9FCBC27D7B}" type="pres">
      <dgm:prSet presAssocID="{F1DFF111-B091-4C95-8DF2-38698FABEF6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ds"/>
        </a:ext>
      </dgm:extLst>
    </dgm:pt>
    <dgm:pt modelId="{1300610C-41E8-4B8F-8462-F63CF1832D54}" type="pres">
      <dgm:prSet presAssocID="{F1DFF111-B091-4C95-8DF2-38698FABEF62}" presName="spaceRect" presStyleCnt="0"/>
      <dgm:spPr/>
    </dgm:pt>
    <dgm:pt modelId="{FD4D5ACF-4204-45AD-92AC-FE22C8866D8A}" type="pres">
      <dgm:prSet presAssocID="{F1DFF111-B091-4C95-8DF2-38698FABEF6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3000102-48BF-41F6-B13B-FC8A68B1569A}" type="presOf" srcId="{10901C49-F2CB-4ECC-B387-D94DBD39C64F}" destId="{C714B4A4-7A93-4719-A6FA-0CC264B25298}" srcOrd="0" destOrd="0" presId="urn:microsoft.com/office/officeart/2018/2/layout/IconVerticalSolidList"/>
    <dgm:cxn modelId="{E79A7017-B00D-433C-8A06-F64676D3D0D0}" srcId="{10901C49-F2CB-4ECC-B387-D94DBD39C64F}" destId="{F31882F4-09AA-4856-B485-7A71A123899A}" srcOrd="4" destOrd="0" parTransId="{0250A4DA-15F3-4746-9276-0F4E57993F48}" sibTransId="{06E22B30-6CEC-4705-BFF3-D18331F5607F}"/>
    <dgm:cxn modelId="{72CF222E-81D6-4E15-A003-66D631733227}" srcId="{10901C49-F2CB-4ECC-B387-D94DBD39C64F}" destId="{1736891E-E3FB-45BB-B572-C9206FCE1807}" srcOrd="3" destOrd="0" parTransId="{BBDD986B-96D6-4C11-B6B6-AB84ECBF4804}" sibTransId="{C9C613BF-D863-4BCE-A652-0263FE475B16}"/>
    <dgm:cxn modelId="{B123D343-DDDD-45BB-9649-5010607ADBF9}" type="presOf" srcId="{F2DC68A7-E0E6-4045-9901-30C615FE2FAE}" destId="{E8F2143E-808B-43D3-8CFD-204B3DC92EEC}" srcOrd="0" destOrd="0" presId="urn:microsoft.com/office/officeart/2018/2/layout/IconVerticalSolidList"/>
    <dgm:cxn modelId="{E6484B68-24F1-4835-9B7A-9B84FBB28EE6}" srcId="{10901C49-F2CB-4ECC-B387-D94DBD39C64F}" destId="{F1DFF111-B091-4C95-8DF2-38698FABEF62}" srcOrd="5" destOrd="0" parTransId="{D0B7BEF4-17BD-4A47-B7A7-942320201C53}" sibTransId="{F3DD4695-E1FA-4331-8232-DADA6F21479D}"/>
    <dgm:cxn modelId="{CB6ECF4B-D702-4587-B0D6-77B0BDAB8AF3}" type="presOf" srcId="{86D7A150-FCB2-42C9-9582-C6499229801C}" destId="{4D2754F5-C9A6-44CA-B474-3FDF5A6F76A4}" srcOrd="0" destOrd="0" presId="urn:microsoft.com/office/officeart/2018/2/layout/IconVerticalSolidList"/>
    <dgm:cxn modelId="{29D8046F-2AEF-4125-8893-DE05461E7281}" type="presOf" srcId="{F31882F4-09AA-4856-B485-7A71A123899A}" destId="{50898D79-0D32-4A64-A94B-E26117F69333}" srcOrd="0" destOrd="0" presId="urn:microsoft.com/office/officeart/2018/2/layout/IconVerticalSolidList"/>
    <dgm:cxn modelId="{11B6F078-BA14-4882-807B-075C4C5C81ED}" srcId="{10901C49-F2CB-4ECC-B387-D94DBD39C64F}" destId="{F2DC68A7-E0E6-4045-9901-30C615FE2FAE}" srcOrd="0" destOrd="0" parTransId="{D30E7EBF-69AD-400A-8FBC-AA0E5E653956}" sibTransId="{1A8ABCEF-7023-4413-8A68-7EE2581795E6}"/>
    <dgm:cxn modelId="{EF62EB80-F388-48FC-A188-507FD70637B2}" srcId="{10901C49-F2CB-4ECC-B387-D94DBD39C64F}" destId="{86D7A150-FCB2-42C9-9582-C6499229801C}" srcOrd="2" destOrd="0" parTransId="{056BB7CC-DD2D-45D2-8FD5-8B186941064E}" sibTransId="{6EB17323-682C-4311-AE71-7E95BCFEFDF8}"/>
    <dgm:cxn modelId="{59E9C68F-26D9-491B-AC53-FAA35A447593}" srcId="{10901C49-F2CB-4ECC-B387-D94DBD39C64F}" destId="{D32A43E1-F95F-4CA9-B83A-2FBFF1FE8ADB}" srcOrd="1" destOrd="0" parTransId="{BCBA8A2A-FFF6-43D2-B83D-8A5797236732}" sibTransId="{EBBB4FF4-1576-4604-B15F-947648A621FE}"/>
    <dgm:cxn modelId="{DFF36FB7-598D-4842-84A3-A66604FC8EB1}" type="presOf" srcId="{D32A43E1-F95F-4CA9-B83A-2FBFF1FE8ADB}" destId="{8C2B3C30-5056-464C-8894-36C2408AA38E}" srcOrd="0" destOrd="0" presId="urn:microsoft.com/office/officeart/2018/2/layout/IconVerticalSolidList"/>
    <dgm:cxn modelId="{CAF033DF-CBAA-4800-AC3B-AC8A09DF653B}" type="presOf" srcId="{1736891E-E3FB-45BB-B572-C9206FCE1807}" destId="{867E18CF-1359-46EA-AAD3-44B37DD7A969}" srcOrd="0" destOrd="0" presId="urn:microsoft.com/office/officeart/2018/2/layout/IconVerticalSolidList"/>
    <dgm:cxn modelId="{FF6F6DE8-A05F-4CC7-9496-C1BEEF798106}" type="presOf" srcId="{F1DFF111-B091-4C95-8DF2-38698FABEF62}" destId="{FD4D5ACF-4204-45AD-92AC-FE22C8866D8A}" srcOrd="0" destOrd="0" presId="urn:microsoft.com/office/officeart/2018/2/layout/IconVerticalSolidList"/>
    <dgm:cxn modelId="{D944FDBA-AB83-4871-821E-FB62AEEF979B}" type="presParOf" srcId="{C714B4A4-7A93-4719-A6FA-0CC264B25298}" destId="{6A3EAA77-8C20-4380-9718-5739085C09CC}" srcOrd="0" destOrd="0" presId="urn:microsoft.com/office/officeart/2018/2/layout/IconVerticalSolidList"/>
    <dgm:cxn modelId="{5617C83E-2518-441E-BDE8-D2406FC8C920}" type="presParOf" srcId="{6A3EAA77-8C20-4380-9718-5739085C09CC}" destId="{ACA5D371-E6F2-4111-8F03-6DB08784EDE6}" srcOrd="0" destOrd="0" presId="urn:microsoft.com/office/officeart/2018/2/layout/IconVerticalSolidList"/>
    <dgm:cxn modelId="{002E9A68-1A93-4F24-A2FF-5EA88C3CF15F}" type="presParOf" srcId="{6A3EAA77-8C20-4380-9718-5739085C09CC}" destId="{AEFBCDED-4BC9-4231-90EE-71B550302099}" srcOrd="1" destOrd="0" presId="urn:microsoft.com/office/officeart/2018/2/layout/IconVerticalSolidList"/>
    <dgm:cxn modelId="{6A6D55E0-4383-4089-8E55-3724F2B1B518}" type="presParOf" srcId="{6A3EAA77-8C20-4380-9718-5739085C09CC}" destId="{A48A6247-B0D3-456E-96DF-03A644B0636C}" srcOrd="2" destOrd="0" presId="urn:microsoft.com/office/officeart/2018/2/layout/IconVerticalSolidList"/>
    <dgm:cxn modelId="{91E9163E-7817-4092-84D8-59E53AD8BF41}" type="presParOf" srcId="{6A3EAA77-8C20-4380-9718-5739085C09CC}" destId="{E8F2143E-808B-43D3-8CFD-204B3DC92EEC}" srcOrd="3" destOrd="0" presId="urn:microsoft.com/office/officeart/2018/2/layout/IconVerticalSolidList"/>
    <dgm:cxn modelId="{44939BE1-EAFE-46E3-B0F0-F6B090BE9520}" type="presParOf" srcId="{C714B4A4-7A93-4719-A6FA-0CC264B25298}" destId="{00197A33-ED4B-4477-A51F-A328E29C6124}" srcOrd="1" destOrd="0" presId="urn:microsoft.com/office/officeart/2018/2/layout/IconVerticalSolidList"/>
    <dgm:cxn modelId="{A024B461-5905-44DF-B9C0-12183D6BE355}" type="presParOf" srcId="{C714B4A4-7A93-4719-A6FA-0CC264B25298}" destId="{E3EEA52B-A6F7-4365-963E-173E5303FD88}" srcOrd="2" destOrd="0" presId="urn:microsoft.com/office/officeart/2018/2/layout/IconVerticalSolidList"/>
    <dgm:cxn modelId="{70E74F84-B365-4678-B3A6-C0050886A3F3}" type="presParOf" srcId="{E3EEA52B-A6F7-4365-963E-173E5303FD88}" destId="{14F41390-3BA0-448E-8E6B-C9274F6FDEF2}" srcOrd="0" destOrd="0" presId="urn:microsoft.com/office/officeart/2018/2/layout/IconVerticalSolidList"/>
    <dgm:cxn modelId="{1B59CA4F-7A58-471E-AAAA-39FBC1C94752}" type="presParOf" srcId="{E3EEA52B-A6F7-4365-963E-173E5303FD88}" destId="{7734582F-B4C3-4035-839F-6CD1A11112AB}" srcOrd="1" destOrd="0" presId="urn:microsoft.com/office/officeart/2018/2/layout/IconVerticalSolidList"/>
    <dgm:cxn modelId="{174E6397-F8AB-4D1C-9950-E4666C2A364C}" type="presParOf" srcId="{E3EEA52B-A6F7-4365-963E-173E5303FD88}" destId="{93CDA9A0-E6B8-4EFD-A04C-B5436AC9D310}" srcOrd="2" destOrd="0" presId="urn:microsoft.com/office/officeart/2018/2/layout/IconVerticalSolidList"/>
    <dgm:cxn modelId="{FA8B6FDD-E964-42C4-B096-9768A9D0980D}" type="presParOf" srcId="{E3EEA52B-A6F7-4365-963E-173E5303FD88}" destId="{8C2B3C30-5056-464C-8894-36C2408AA38E}" srcOrd="3" destOrd="0" presId="urn:microsoft.com/office/officeart/2018/2/layout/IconVerticalSolidList"/>
    <dgm:cxn modelId="{28F18B73-4B0C-47B4-BF5D-DE2971E32226}" type="presParOf" srcId="{C714B4A4-7A93-4719-A6FA-0CC264B25298}" destId="{FD0D2861-C98F-41C7-A827-DAB65A6646C6}" srcOrd="3" destOrd="0" presId="urn:microsoft.com/office/officeart/2018/2/layout/IconVerticalSolidList"/>
    <dgm:cxn modelId="{A801BF89-8FC9-471F-9DAB-9EEB0EC654A5}" type="presParOf" srcId="{C714B4A4-7A93-4719-A6FA-0CC264B25298}" destId="{93C6B6F0-7ED9-4213-AC7A-E1FE20886BC0}" srcOrd="4" destOrd="0" presId="urn:microsoft.com/office/officeart/2018/2/layout/IconVerticalSolidList"/>
    <dgm:cxn modelId="{280CC5F1-1A71-44CC-8946-2CD71FF5816A}" type="presParOf" srcId="{93C6B6F0-7ED9-4213-AC7A-E1FE20886BC0}" destId="{EDCDD055-25DD-4BD3-BB41-30685A9DBEC4}" srcOrd="0" destOrd="0" presId="urn:microsoft.com/office/officeart/2018/2/layout/IconVerticalSolidList"/>
    <dgm:cxn modelId="{9536C533-28FA-4019-AF85-0827B362801D}" type="presParOf" srcId="{93C6B6F0-7ED9-4213-AC7A-E1FE20886BC0}" destId="{D0EDAAB1-E3F0-4E37-A479-B50C156A158D}" srcOrd="1" destOrd="0" presId="urn:microsoft.com/office/officeart/2018/2/layout/IconVerticalSolidList"/>
    <dgm:cxn modelId="{2955195C-ABB8-4620-A2E5-2C904667964B}" type="presParOf" srcId="{93C6B6F0-7ED9-4213-AC7A-E1FE20886BC0}" destId="{5FD679EB-B3BA-4F46-90EE-C99DC726D78D}" srcOrd="2" destOrd="0" presId="urn:microsoft.com/office/officeart/2018/2/layout/IconVerticalSolidList"/>
    <dgm:cxn modelId="{910F4B80-9F19-40BF-AC0A-36F8C276FA6B}" type="presParOf" srcId="{93C6B6F0-7ED9-4213-AC7A-E1FE20886BC0}" destId="{4D2754F5-C9A6-44CA-B474-3FDF5A6F76A4}" srcOrd="3" destOrd="0" presId="urn:microsoft.com/office/officeart/2018/2/layout/IconVerticalSolidList"/>
    <dgm:cxn modelId="{DE305336-BABE-4D03-9AB6-6C3C12755E00}" type="presParOf" srcId="{C714B4A4-7A93-4719-A6FA-0CC264B25298}" destId="{B1C9ED7B-CC88-471D-B170-03F8CED89621}" srcOrd="5" destOrd="0" presId="urn:microsoft.com/office/officeart/2018/2/layout/IconVerticalSolidList"/>
    <dgm:cxn modelId="{332FD90D-2C78-4665-8457-64BE32A17580}" type="presParOf" srcId="{C714B4A4-7A93-4719-A6FA-0CC264B25298}" destId="{17F94792-2EE1-4C83-B7CA-0E22C293781E}" srcOrd="6" destOrd="0" presId="urn:microsoft.com/office/officeart/2018/2/layout/IconVerticalSolidList"/>
    <dgm:cxn modelId="{62B84131-1060-4637-8A8B-3B89EE9BB101}" type="presParOf" srcId="{17F94792-2EE1-4C83-B7CA-0E22C293781E}" destId="{BD7161A3-549A-49FA-82FB-816BE10675FD}" srcOrd="0" destOrd="0" presId="urn:microsoft.com/office/officeart/2018/2/layout/IconVerticalSolidList"/>
    <dgm:cxn modelId="{A4E0EA39-9951-4903-89C7-94BCD4DF2907}" type="presParOf" srcId="{17F94792-2EE1-4C83-B7CA-0E22C293781E}" destId="{4A5C3B84-6814-4B58-BEF2-6C21E564E6AA}" srcOrd="1" destOrd="0" presId="urn:microsoft.com/office/officeart/2018/2/layout/IconVerticalSolidList"/>
    <dgm:cxn modelId="{B2310715-F868-480B-B5E5-F4CE72B29F9A}" type="presParOf" srcId="{17F94792-2EE1-4C83-B7CA-0E22C293781E}" destId="{EEBA8824-2076-480B-B9B0-7588419F7E97}" srcOrd="2" destOrd="0" presId="urn:microsoft.com/office/officeart/2018/2/layout/IconVerticalSolidList"/>
    <dgm:cxn modelId="{EFFF4A0C-2174-45CA-824B-DEEF0BEC7198}" type="presParOf" srcId="{17F94792-2EE1-4C83-B7CA-0E22C293781E}" destId="{867E18CF-1359-46EA-AAD3-44B37DD7A969}" srcOrd="3" destOrd="0" presId="urn:microsoft.com/office/officeart/2018/2/layout/IconVerticalSolidList"/>
    <dgm:cxn modelId="{421D69CF-AD01-4D17-8184-BBE27F8667B0}" type="presParOf" srcId="{C714B4A4-7A93-4719-A6FA-0CC264B25298}" destId="{044660D0-330A-4C8D-B2A6-5AE91F6C63A9}" srcOrd="7" destOrd="0" presId="urn:microsoft.com/office/officeart/2018/2/layout/IconVerticalSolidList"/>
    <dgm:cxn modelId="{345DA3D3-9BF3-4B49-8F37-B9784F66D5AC}" type="presParOf" srcId="{C714B4A4-7A93-4719-A6FA-0CC264B25298}" destId="{956FD9F1-E2D5-4768-B3C7-9C07F6B16BEB}" srcOrd="8" destOrd="0" presId="urn:microsoft.com/office/officeart/2018/2/layout/IconVerticalSolidList"/>
    <dgm:cxn modelId="{98D188E2-234D-4718-8C69-6BC16CA73DBA}" type="presParOf" srcId="{956FD9F1-E2D5-4768-B3C7-9C07F6B16BEB}" destId="{0EA72FFB-7D90-4643-AABE-34ABD8EDE232}" srcOrd="0" destOrd="0" presId="urn:microsoft.com/office/officeart/2018/2/layout/IconVerticalSolidList"/>
    <dgm:cxn modelId="{A179AA85-5DCE-4A70-8C50-EC577D24C67A}" type="presParOf" srcId="{956FD9F1-E2D5-4768-B3C7-9C07F6B16BEB}" destId="{B77D2F36-158F-4B62-B9C3-711F3511E9EE}" srcOrd="1" destOrd="0" presId="urn:microsoft.com/office/officeart/2018/2/layout/IconVerticalSolidList"/>
    <dgm:cxn modelId="{DBDAD65F-AF16-42E7-BD66-E98A4984F123}" type="presParOf" srcId="{956FD9F1-E2D5-4768-B3C7-9C07F6B16BEB}" destId="{55166CCB-E09A-4A30-8A25-335E518AD28B}" srcOrd="2" destOrd="0" presId="urn:microsoft.com/office/officeart/2018/2/layout/IconVerticalSolidList"/>
    <dgm:cxn modelId="{E93C59E6-06A6-4620-A7B9-F645E42CC58D}" type="presParOf" srcId="{956FD9F1-E2D5-4768-B3C7-9C07F6B16BEB}" destId="{50898D79-0D32-4A64-A94B-E26117F69333}" srcOrd="3" destOrd="0" presId="urn:microsoft.com/office/officeart/2018/2/layout/IconVerticalSolidList"/>
    <dgm:cxn modelId="{B0F30703-2B79-418B-954A-1E7ECD0EE09B}" type="presParOf" srcId="{C714B4A4-7A93-4719-A6FA-0CC264B25298}" destId="{ACD3212C-E25E-488A-852C-11C8868C258D}" srcOrd="9" destOrd="0" presId="urn:microsoft.com/office/officeart/2018/2/layout/IconVerticalSolidList"/>
    <dgm:cxn modelId="{7725C401-2101-46F1-8BF5-CCF61DCAB059}" type="presParOf" srcId="{C714B4A4-7A93-4719-A6FA-0CC264B25298}" destId="{67A85110-18F0-4EA1-8234-591A8214C5D2}" srcOrd="10" destOrd="0" presId="urn:microsoft.com/office/officeart/2018/2/layout/IconVerticalSolidList"/>
    <dgm:cxn modelId="{4D9352A8-5269-4032-9387-4DFFB02E27A4}" type="presParOf" srcId="{67A85110-18F0-4EA1-8234-591A8214C5D2}" destId="{6E231ABC-E270-4C3B-883C-99D051EE1D3E}" srcOrd="0" destOrd="0" presId="urn:microsoft.com/office/officeart/2018/2/layout/IconVerticalSolidList"/>
    <dgm:cxn modelId="{099BCB1F-18B9-4E52-A4EF-41395B98EA1D}" type="presParOf" srcId="{67A85110-18F0-4EA1-8234-591A8214C5D2}" destId="{C02A3241-7EC5-4332-BB1E-3A9FCBC27D7B}" srcOrd="1" destOrd="0" presId="urn:microsoft.com/office/officeart/2018/2/layout/IconVerticalSolidList"/>
    <dgm:cxn modelId="{57EE7B8F-0067-44A0-AD76-5B512373B794}" type="presParOf" srcId="{67A85110-18F0-4EA1-8234-591A8214C5D2}" destId="{1300610C-41E8-4B8F-8462-F63CF1832D54}" srcOrd="2" destOrd="0" presId="urn:microsoft.com/office/officeart/2018/2/layout/IconVerticalSolidList"/>
    <dgm:cxn modelId="{0F1A4E31-9B74-48CE-A7F6-5B89940F3CD1}" type="presParOf" srcId="{67A85110-18F0-4EA1-8234-591A8214C5D2}" destId="{FD4D5ACF-4204-45AD-92AC-FE22C8866D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990063-2BC3-47F9-B67E-006A7E9DBE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55CC2E-349F-4D22-84B1-83564128A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Phase</a:t>
          </a:r>
        </a:p>
      </dgm:t>
    </dgm:pt>
    <dgm:pt modelId="{152E8DF6-A58C-4B8C-B570-84C415FE9ED0}" type="parTrans" cxnId="{D30B10F2-30A8-437A-86FE-42DB32EC44E2}">
      <dgm:prSet/>
      <dgm:spPr/>
      <dgm:t>
        <a:bodyPr/>
        <a:lstStyle/>
        <a:p>
          <a:endParaRPr lang="en-US"/>
        </a:p>
      </dgm:t>
    </dgm:pt>
    <dgm:pt modelId="{57B660C0-587A-4CE7-8E6D-1278E2DC95AB}" type="sibTrans" cxnId="{D30B10F2-30A8-437A-86FE-42DB32EC44E2}">
      <dgm:prSet/>
      <dgm:spPr/>
      <dgm:t>
        <a:bodyPr/>
        <a:lstStyle/>
        <a:p>
          <a:endParaRPr lang="en-US"/>
        </a:p>
      </dgm:t>
    </dgm:pt>
    <dgm:pt modelId="{A76979E1-2CAA-4619-AF2F-29FDEEE20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UI/UX Refinement</a:t>
          </a:r>
        </a:p>
      </dgm:t>
    </dgm:pt>
    <dgm:pt modelId="{61C608C5-1A49-4EC7-8786-6B6B9D158658}" type="parTrans" cxnId="{FD352EC8-0618-41CF-8E8C-E68EC631D2A4}">
      <dgm:prSet/>
      <dgm:spPr/>
      <dgm:t>
        <a:bodyPr/>
        <a:lstStyle/>
        <a:p>
          <a:endParaRPr lang="en-US"/>
        </a:p>
      </dgm:t>
    </dgm:pt>
    <dgm:pt modelId="{2535CFED-ED6B-49A6-A85E-71CBD8697355}" type="sibTrans" cxnId="{FD352EC8-0618-41CF-8E8C-E68EC631D2A4}">
      <dgm:prSet/>
      <dgm:spPr/>
      <dgm:t>
        <a:bodyPr/>
        <a:lstStyle/>
        <a:p>
          <a:endParaRPr lang="en-US"/>
        </a:p>
      </dgm:t>
    </dgm:pt>
    <dgm:pt modelId="{90F97BB5-12DD-452E-B010-9DD19DE225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Integration</a:t>
          </a:r>
        </a:p>
      </dgm:t>
    </dgm:pt>
    <dgm:pt modelId="{D446F01E-BC95-4A3D-923E-CB5EAA72C35D}" type="parTrans" cxnId="{4C2C0A2B-E94B-458C-BD55-DBE2DB04EE2D}">
      <dgm:prSet/>
      <dgm:spPr/>
      <dgm:t>
        <a:bodyPr/>
        <a:lstStyle/>
        <a:p>
          <a:endParaRPr lang="en-US"/>
        </a:p>
      </dgm:t>
    </dgm:pt>
    <dgm:pt modelId="{3B1A2DC4-968E-42F3-9C3B-475D5561CB3A}" type="sibTrans" cxnId="{4C2C0A2B-E94B-458C-BD55-DBE2DB04EE2D}">
      <dgm:prSet/>
      <dgm:spPr/>
      <dgm:t>
        <a:bodyPr/>
        <a:lstStyle/>
        <a:p>
          <a:endParaRPr lang="en-US"/>
        </a:p>
      </dgm:t>
    </dgm:pt>
    <dgm:pt modelId="{AB33B922-6295-4E78-BD93-58D560769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Implementation</a:t>
          </a:r>
        </a:p>
      </dgm:t>
    </dgm:pt>
    <dgm:pt modelId="{B6FAC665-D14A-449A-92FA-0A81F6D701B7}" type="parTrans" cxnId="{111BBFFD-F97C-4433-97AE-FFD24DEF5626}">
      <dgm:prSet/>
      <dgm:spPr/>
      <dgm:t>
        <a:bodyPr/>
        <a:lstStyle/>
        <a:p>
          <a:endParaRPr lang="en-US"/>
        </a:p>
      </dgm:t>
    </dgm:pt>
    <dgm:pt modelId="{6735B185-9FD5-4D85-B54B-95B2B6290651}" type="sibTrans" cxnId="{111BBFFD-F97C-4433-97AE-FFD24DEF5626}">
      <dgm:prSet/>
      <dgm:spPr/>
      <dgm:t>
        <a:bodyPr/>
        <a:lstStyle/>
        <a:p>
          <a:endParaRPr lang="en-US"/>
        </a:p>
      </dgm:t>
    </dgm:pt>
    <dgm:pt modelId="{EDDE35A0-9EBE-42A5-B809-CC2C79C75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Quality Assurance &amp; Testing</a:t>
          </a:r>
        </a:p>
      </dgm:t>
    </dgm:pt>
    <dgm:pt modelId="{4293AE66-0DD5-4844-9134-EF8FA7820BE6}" type="parTrans" cxnId="{FDCA4B8C-1040-4F32-BC5B-3A368AFE458D}">
      <dgm:prSet/>
      <dgm:spPr/>
      <dgm:t>
        <a:bodyPr/>
        <a:lstStyle/>
        <a:p>
          <a:endParaRPr lang="en-US"/>
        </a:p>
      </dgm:t>
    </dgm:pt>
    <dgm:pt modelId="{835EA551-AA01-417A-A21C-7840A42EB03B}" type="sibTrans" cxnId="{FDCA4B8C-1040-4F32-BC5B-3A368AFE458D}">
      <dgm:prSet/>
      <dgm:spPr/>
      <dgm:t>
        <a:bodyPr/>
        <a:lstStyle/>
        <a:p>
          <a:endParaRPr lang="en-US"/>
        </a:p>
      </dgm:t>
    </dgm:pt>
    <dgm:pt modelId="{13A165DC-C370-4ECD-871A-EC4AF67170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Training &amp; Documentation</a:t>
          </a:r>
        </a:p>
      </dgm:t>
    </dgm:pt>
    <dgm:pt modelId="{3F28FAFC-B04B-4CB8-A610-F134EBDC9B4E}" type="parTrans" cxnId="{62B5E892-A994-4810-80B0-DEB289576DC6}">
      <dgm:prSet/>
      <dgm:spPr/>
      <dgm:t>
        <a:bodyPr/>
        <a:lstStyle/>
        <a:p>
          <a:endParaRPr lang="en-US"/>
        </a:p>
      </dgm:t>
    </dgm:pt>
    <dgm:pt modelId="{32DFF162-49A9-4BCA-8D42-B427DFB1CCBA}" type="sibTrans" cxnId="{62B5E892-A994-4810-80B0-DEB289576DC6}">
      <dgm:prSet/>
      <dgm:spPr/>
      <dgm:t>
        <a:bodyPr/>
        <a:lstStyle/>
        <a:p>
          <a:endParaRPr lang="en-US"/>
        </a:p>
      </dgm:t>
    </dgm:pt>
    <dgm:pt modelId="{83B12596-B240-47A9-9335-BA4164BDE3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Optimization</a:t>
          </a:r>
        </a:p>
      </dgm:t>
    </dgm:pt>
    <dgm:pt modelId="{BC7E980F-3063-40AF-A601-7D93E6636A49}" type="parTrans" cxnId="{9ED1FD2D-D541-48E4-ADD4-6207A899A7D9}">
      <dgm:prSet/>
      <dgm:spPr/>
      <dgm:t>
        <a:bodyPr/>
        <a:lstStyle/>
        <a:p>
          <a:endParaRPr lang="en-US"/>
        </a:p>
      </dgm:t>
    </dgm:pt>
    <dgm:pt modelId="{6AB982BA-AA2D-481D-B475-1C6D8A4761AC}" type="sibTrans" cxnId="{9ED1FD2D-D541-48E4-ADD4-6207A899A7D9}">
      <dgm:prSet/>
      <dgm:spPr/>
      <dgm:t>
        <a:bodyPr/>
        <a:lstStyle/>
        <a:p>
          <a:endParaRPr lang="en-US"/>
        </a:p>
      </dgm:t>
    </dgm:pt>
    <dgm:pt modelId="{7E44F21A-DA1E-4F59-9882-8F6F249743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Maintenance and Support</a:t>
          </a:r>
        </a:p>
      </dgm:t>
    </dgm:pt>
    <dgm:pt modelId="{DD8BD7DF-AE8C-4074-A396-62F384096CC7}" type="parTrans" cxnId="{F63AF4D5-FD55-481D-A54E-877CF9478728}">
      <dgm:prSet/>
      <dgm:spPr/>
      <dgm:t>
        <a:bodyPr/>
        <a:lstStyle/>
        <a:p>
          <a:endParaRPr lang="en-US"/>
        </a:p>
      </dgm:t>
    </dgm:pt>
    <dgm:pt modelId="{13B02D26-9FAE-4DD5-9A79-8D9FFA3ABCD7}" type="sibTrans" cxnId="{F63AF4D5-FD55-481D-A54E-877CF9478728}">
      <dgm:prSet/>
      <dgm:spPr/>
      <dgm:t>
        <a:bodyPr/>
        <a:lstStyle/>
        <a:p>
          <a:endParaRPr lang="en-US"/>
        </a:p>
      </dgm:t>
    </dgm:pt>
    <dgm:pt modelId="{0D34194E-6703-4DCD-9476-D6C8A12DE3B5}" type="pres">
      <dgm:prSet presAssocID="{2E990063-2BC3-47F9-B67E-006A7E9DBE73}" presName="root" presStyleCnt="0">
        <dgm:presLayoutVars>
          <dgm:dir/>
          <dgm:resizeHandles val="exact"/>
        </dgm:presLayoutVars>
      </dgm:prSet>
      <dgm:spPr/>
    </dgm:pt>
    <dgm:pt modelId="{438911EC-96D2-42EE-81DC-D768AB6007FA}" type="pres">
      <dgm:prSet presAssocID="{B255CC2E-349F-4D22-84B1-83564128A2FA}" presName="compNode" presStyleCnt="0"/>
      <dgm:spPr/>
    </dgm:pt>
    <dgm:pt modelId="{3090C18A-B795-45F2-8CFE-F029955E0791}" type="pres">
      <dgm:prSet presAssocID="{B255CC2E-349F-4D22-84B1-83564128A2FA}" presName="bgRect" presStyleLbl="bgShp" presStyleIdx="0" presStyleCnt="8"/>
      <dgm:spPr/>
    </dgm:pt>
    <dgm:pt modelId="{B107DBEC-CD35-4BB2-9455-420F3D813B28}" type="pres">
      <dgm:prSet presAssocID="{B255CC2E-349F-4D22-84B1-83564128A2F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8A87D51-0D9E-4013-A214-A5D14534083D}" type="pres">
      <dgm:prSet presAssocID="{B255CC2E-349F-4D22-84B1-83564128A2FA}" presName="spaceRect" presStyleCnt="0"/>
      <dgm:spPr/>
    </dgm:pt>
    <dgm:pt modelId="{F7C39B50-C134-4D0C-911A-5E0B4C85F774}" type="pres">
      <dgm:prSet presAssocID="{B255CC2E-349F-4D22-84B1-83564128A2FA}" presName="parTx" presStyleLbl="revTx" presStyleIdx="0" presStyleCnt="8">
        <dgm:presLayoutVars>
          <dgm:chMax val="0"/>
          <dgm:chPref val="0"/>
        </dgm:presLayoutVars>
      </dgm:prSet>
      <dgm:spPr/>
    </dgm:pt>
    <dgm:pt modelId="{D068A4E0-251B-481C-AF73-080B70F19FD2}" type="pres">
      <dgm:prSet presAssocID="{57B660C0-587A-4CE7-8E6D-1278E2DC95AB}" presName="sibTrans" presStyleCnt="0"/>
      <dgm:spPr/>
    </dgm:pt>
    <dgm:pt modelId="{F4A31E3F-0F55-40DE-8570-8315E756DBB1}" type="pres">
      <dgm:prSet presAssocID="{A76979E1-2CAA-4619-AF2F-29FDEEE20E7B}" presName="compNode" presStyleCnt="0"/>
      <dgm:spPr/>
    </dgm:pt>
    <dgm:pt modelId="{61E40CD8-6343-4B80-991E-864B547BC30D}" type="pres">
      <dgm:prSet presAssocID="{A76979E1-2CAA-4619-AF2F-29FDEEE20E7B}" presName="bgRect" presStyleLbl="bgShp" presStyleIdx="1" presStyleCnt="8"/>
      <dgm:spPr/>
    </dgm:pt>
    <dgm:pt modelId="{18863C6B-AF25-422B-A78C-C3F67B5B61F9}" type="pres">
      <dgm:prSet presAssocID="{A76979E1-2CAA-4619-AF2F-29FDEEE20E7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7AE02F-44E9-40FD-953E-9A17ED1851E9}" type="pres">
      <dgm:prSet presAssocID="{A76979E1-2CAA-4619-AF2F-29FDEEE20E7B}" presName="spaceRect" presStyleCnt="0"/>
      <dgm:spPr/>
    </dgm:pt>
    <dgm:pt modelId="{C7457E79-940E-4930-88AF-CA560C1FE2C8}" type="pres">
      <dgm:prSet presAssocID="{A76979E1-2CAA-4619-AF2F-29FDEEE20E7B}" presName="parTx" presStyleLbl="revTx" presStyleIdx="1" presStyleCnt="8">
        <dgm:presLayoutVars>
          <dgm:chMax val="0"/>
          <dgm:chPref val="0"/>
        </dgm:presLayoutVars>
      </dgm:prSet>
      <dgm:spPr/>
    </dgm:pt>
    <dgm:pt modelId="{4BF1EF65-1BAF-416C-8F7D-32359875A899}" type="pres">
      <dgm:prSet presAssocID="{2535CFED-ED6B-49A6-A85E-71CBD8697355}" presName="sibTrans" presStyleCnt="0"/>
      <dgm:spPr/>
    </dgm:pt>
    <dgm:pt modelId="{49BB0B4C-6408-4837-BF44-685B8347F5D2}" type="pres">
      <dgm:prSet presAssocID="{90F97BB5-12DD-452E-B010-9DD19DE225AF}" presName="compNode" presStyleCnt="0"/>
      <dgm:spPr/>
    </dgm:pt>
    <dgm:pt modelId="{76971795-3F29-44C5-A965-1E4E26A434C3}" type="pres">
      <dgm:prSet presAssocID="{90F97BB5-12DD-452E-B010-9DD19DE225AF}" presName="bgRect" presStyleLbl="bgShp" presStyleIdx="2" presStyleCnt="8"/>
      <dgm:spPr/>
    </dgm:pt>
    <dgm:pt modelId="{FD9B8C8C-56DC-4D0A-9426-D0A16CCA46D1}" type="pres">
      <dgm:prSet presAssocID="{90F97BB5-12DD-452E-B010-9DD19DE225A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5AD0ED0-4E28-490F-8805-BA4BB65AB8EB}" type="pres">
      <dgm:prSet presAssocID="{90F97BB5-12DD-452E-B010-9DD19DE225AF}" presName="spaceRect" presStyleCnt="0"/>
      <dgm:spPr/>
    </dgm:pt>
    <dgm:pt modelId="{5D1CA189-2E60-4891-A8BA-4799EF24057A}" type="pres">
      <dgm:prSet presAssocID="{90F97BB5-12DD-452E-B010-9DD19DE225AF}" presName="parTx" presStyleLbl="revTx" presStyleIdx="2" presStyleCnt="8">
        <dgm:presLayoutVars>
          <dgm:chMax val="0"/>
          <dgm:chPref val="0"/>
        </dgm:presLayoutVars>
      </dgm:prSet>
      <dgm:spPr/>
    </dgm:pt>
    <dgm:pt modelId="{7525B5D2-C06F-4347-9E58-0AB5BBB84FED}" type="pres">
      <dgm:prSet presAssocID="{3B1A2DC4-968E-42F3-9C3B-475D5561CB3A}" presName="sibTrans" presStyleCnt="0"/>
      <dgm:spPr/>
    </dgm:pt>
    <dgm:pt modelId="{20283DFF-E770-43AF-9DC3-172E5E7D8D8E}" type="pres">
      <dgm:prSet presAssocID="{AB33B922-6295-4E78-BD93-58D560769E11}" presName="compNode" presStyleCnt="0"/>
      <dgm:spPr/>
    </dgm:pt>
    <dgm:pt modelId="{D4ABBB1F-ECDB-44D9-9521-6E9B41E83A0D}" type="pres">
      <dgm:prSet presAssocID="{AB33B922-6295-4E78-BD93-58D560769E11}" presName="bgRect" presStyleLbl="bgShp" presStyleIdx="3" presStyleCnt="8"/>
      <dgm:spPr/>
    </dgm:pt>
    <dgm:pt modelId="{CDD5090E-56D9-4950-8831-C0B13E66C9AD}" type="pres">
      <dgm:prSet presAssocID="{AB33B922-6295-4E78-BD93-58D560769E1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8978613-BA6B-4FAF-9809-914229FE0B17}" type="pres">
      <dgm:prSet presAssocID="{AB33B922-6295-4E78-BD93-58D560769E11}" presName="spaceRect" presStyleCnt="0"/>
      <dgm:spPr/>
    </dgm:pt>
    <dgm:pt modelId="{98BEF500-C57F-4E51-99B5-B839E949294B}" type="pres">
      <dgm:prSet presAssocID="{AB33B922-6295-4E78-BD93-58D560769E11}" presName="parTx" presStyleLbl="revTx" presStyleIdx="3" presStyleCnt="8">
        <dgm:presLayoutVars>
          <dgm:chMax val="0"/>
          <dgm:chPref val="0"/>
        </dgm:presLayoutVars>
      </dgm:prSet>
      <dgm:spPr/>
    </dgm:pt>
    <dgm:pt modelId="{62DC5B8F-6B6A-430F-9C0A-A43BC7DBC0BE}" type="pres">
      <dgm:prSet presAssocID="{6735B185-9FD5-4D85-B54B-95B2B6290651}" presName="sibTrans" presStyleCnt="0"/>
      <dgm:spPr/>
    </dgm:pt>
    <dgm:pt modelId="{BBE47D08-0008-4451-BD4C-F461F038AF7E}" type="pres">
      <dgm:prSet presAssocID="{EDDE35A0-9EBE-42A5-B809-CC2C79C7548C}" presName="compNode" presStyleCnt="0"/>
      <dgm:spPr/>
    </dgm:pt>
    <dgm:pt modelId="{DD180401-C04B-4698-9CF3-744D20F7926F}" type="pres">
      <dgm:prSet presAssocID="{EDDE35A0-9EBE-42A5-B809-CC2C79C7548C}" presName="bgRect" presStyleLbl="bgShp" presStyleIdx="4" presStyleCnt="8"/>
      <dgm:spPr/>
    </dgm:pt>
    <dgm:pt modelId="{6C0D2323-D2CE-4EE3-91D1-1D068BB6D0E6}" type="pres">
      <dgm:prSet presAssocID="{EDDE35A0-9EBE-42A5-B809-CC2C79C7548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FE74716-851A-49ED-9861-00E362FB1FC8}" type="pres">
      <dgm:prSet presAssocID="{EDDE35A0-9EBE-42A5-B809-CC2C79C7548C}" presName="spaceRect" presStyleCnt="0"/>
      <dgm:spPr/>
    </dgm:pt>
    <dgm:pt modelId="{AB2A5D29-35AD-4AE9-A42D-1A3BB0D0E605}" type="pres">
      <dgm:prSet presAssocID="{EDDE35A0-9EBE-42A5-B809-CC2C79C7548C}" presName="parTx" presStyleLbl="revTx" presStyleIdx="4" presStyleCnt="8">
        <dgm:presLayoutVars>
          <dgm:chMax val="0"/>
          <dgm:chPref val="0"/>
        </dgm:presLayoutVars>
      </dgm:prSet>
      <dgm:spPr/>
    </dgm:pt>
    <dgm:pt modelId="{64D4CBC8-9C80-4BE4-A519-631B69C198C8}" type="pres">
      <dgm:prSet presAssocID="{835EA551-AA01-417A-A21C-7840A42EB03B}" presName="sibTrans" presStyleCnt="0"/>
      <dgm:spPr/>
    </dgm:pt>
    <dgm:pt modelId="{6A6765E9-BBA2-44EC-B33E-D58224C4A03D}" type="pres">
      <dgm:prSet presAssocID="{13A165DC-C370-4ECD-871A-EC4AF6717068}" presName="compNode" presStyleCnt="0"/>
      <dgm:spPr/>
    </dgm:pt>
    <dgm:pt modelId="{25BFC054-7B2A-47A9-8505-4D29220F9907}" type="pres">
      <dgm:prSet presAssocID="{13A165DC-C370-4ECD-871A-EC4AF6717068}" presName="bgRect" presStyleLbl="bgShp" presStyleIdx="5" presStyleCnt="8"/>
      <dgm:spPr/>
    </dgm:pt>
    <dgm:pt modelId="{24F746A1-8FA5-47FC-80D5-A199ABA9A842}" type="pres">
      <dgm:prSet presAssocID="{13A165DC-C370-4ECD-871A-EC4AF671706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CE26C79-F05E-4598-AE02-AFD29C60E0BB}" type="pres">
      <dgm:prSet presAssocID="{13A165DC-C370-4ECD-871A-EC4AF6717068}" presName="spaceRect" presStyleCnt="0"/>
      <dgm:spPr/>
    </dgm:pt>
    <dgm:pt modelId="{0B3A6257-AC29-48A2-B4E5-701BC2A92F47}" type="pres">
      <dgm:prSet presAssocID="{13A165DC-C370-4ECD-871A-EC4AF6717068}" presName="parTx" presStyleLbl="revTx" presStyleIdx="5" presStyleCnt="8">
        <dgm:presLayoutVars>
          <dgm:chMax val="0"/>
          <dgm:chPref val="0"/>
        </dgm:presLayoutVars>
      </dgm:prSet>
      <dgm:spPr/>
    </dgm:pt>
    <dgm:pt modelId="{1BDB0D79-1E45-4FF6-9C9D-E8572CCA80A5}" type="pres">
      <dgm:prSet presAssocID="{32DFF162-49A9-4BCA-8D42-B427DFB1CCBA}" presName="sibTrans" presStyleCnt="0"/>
      <dgm:spPr/>
    </dgm:pt>
    <dgm:pt modelId="{DF9F7A68-1162-4672-9373-49B67BE73C8E}" type="pres">
      <dgm:prSet presAssocID="{83B12596-B240-47A9-9335-BA4164BDE3D0}" presName="compNode" presStyleCnt="0"/>
      <dgm:spPr/>
    </dgm:pt>
    <dgm:pt modelId="{E635CE27-D1CE-42EF-A960-9F1EB63A245E}" type="pres">
      <dgm:prSet presAssocID="{83B12596-B240-47A9-9335-BA4164BDE3D0}" presName="bgRect" presStyleLbl="bgShp" presStyleIdx="6" presStyleCnt="8"/>
      <dgm:spPr/>
    </dgm:pt>
    <dgm:pt modelId="{996C269F-3123-4DC3-ACA2-7A2613181F7D}" type="pres">
      <dgm:prSet presAssocID="{83B12596-B240-47A9-9335-BA4164BDE3D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D0CA87F-692E-4D8A-90F4-357E39CFFE6D}" type="pres">
      <dgm:prSet presAssocID="{83B12596-B240-47A9-9335-BA4164BDE3D0}" presName="spaceRect" presStyleCnt="0"/>
      <dgm:spPr/>
    </dgm:pt>
    <dgm:pt modelId="{2167E82A-E44A-44AD-9DC2-D40BDFDF2708}" type="pres">
      <dgm:prSet presAssocID="{83B12596-B240-47A9-9335-BA4164BDE3D0}" presName="parTx" presStyleLbl="revTx" presStyleIdx="6" presStyleCnt="8">
        <dgm:presLayoutVars>
          <dgm:chMax val="0"/>
          <dgm:chPref val="0"/>
        </dgm:presLayoutVars>
      </dgm:prSet>
      <dgm:spPr/>
    </dgm:pt>
    <dgm:pt modelId="{9FA9AF3B-5CC7-46A8-A043-AA1926F55350}" type="pres">
      <dgm:prSet presAssocID="{6AB982BA-AA2D-481D-B475-1C6D8A4761AC}" presName="sibTrans" presStyleCnt="0"/>
      <dgm:spPr/>
    </dgm:pt>
    <dgm:pt modelId="{49AB92DC-BD0B-492B-89D5-1071AEB69BCF}" type="pres">
      <dgm:prSet presAssocID="{7E44F21A-DA1E-4F59-9882-8F6F24974369}" presName="compNode" presStyleCnt="0"/>
      <dgm:spPr/>
    </dgm:pt>
    <dgm:pt modelId="{76C45626-EF74-4E3F-9B12-C168EA403558}" type="pres">
      <dgm:prSet presAssocID="{7E44F21A-DA1E-4F59-9882-8F6F24974369}" presName="bgRect" presStyleLbl="bgShp" presStyleIdx="7" presStyleCnt="8"/>
      <dgm:spPr/>
    </dgm:pt>
    <dgm:pt modelId="{EB537052-ECD4-4678-8F0C-A4F377C9A2AE}" type="pres">
      <dgm:prSet presAssocID="{7E44F21A-DA1E-4F59-9882-8F6F2497436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3901999-D867-4452-BCB6-AC0AA443AAE9}" type="pres">
      <dgm:prSet presAssocID="{7E44F21A-DA1E-4F59-9882-8F6F24974369}" presName="spaceRect" presStyleCnt="0"/>
      <dgm:spPr/>
    </dgm:pt>
    <dgm:pt modelId="{C491D08C-619E-40B2-ADE1-C3DC461AF092}" type="pres">
      <dgm:prSet presAssocID="{7E44F21A-DA1E-4F59-9882-8F6F2497436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C2C0A2B-E94B-458C-BD55-DBE2DB04EE2D}" srcId="{2E990063-2BC3-47F9-B67E-006A7E9DBE73}" destId="{90F97BB5-12DD-452E-B010-9DD19DE225AF}" srcOrd="2" destOrd="0" parTransId="{D446F01E-BC95-4A3D-923E-CB5EAA72C35D}" sibTransId="{3B1A2DC4-968E-42F3-9C3B-475D5561CB3A}"/>
    <dgm:cxn modelId="{40FDA52B-5148-4E9D-8A32-7D18A0A08338}" type="presOf" srcId="{2E990063-2BC3-47F9-B67E-006A7E9DBE73}" destId="{0D34194E-6703-4DCD-9476-D6C8A12DE3B5}" srcOrd="0" destOrd="0" presId="urn:microsoft.com/office/officeart/2018/2/layout/IconVerticalSolidList"/>
    <dgm:cxn modelId="{9ED1FD2D-D541-48E4-ADD4-6207A899A7D9}" srcId="{2E990063-2BC3-47F9-B67E-006A7E9DBE73}" destId="{83B12596-B240-47A9-9335-BA4164BDE3D0}" srcOrd="6" destOrd="0" parTransId="{BC7E980F-3063-40AF-A601-7D93E6636A49}" sibTransId="{6AB982BA-AA2D-481D-B475-1C6D8A4761AC}"/>
    <dgm:cxn modelId="{89F5465E-726D-4D38-8AE7-63570BE1127F}" type="presOf" srcId="{AB33B922-6295-4E78-BD93-58D560769E11}" destId="{98BEF500-C57F-4E51-99B5-B839E949294B}" srcOrd="0" destOrd="0" presId="urn:microsoft.com/office/officeart/2018/2/layout/IconVerticalSolidList"/>
    <dgm:cxn modelId="{FDCA4B8C-1040-4F32-BC5B-3A368AFE458D}" srcId="{2E990063-2BC3-47F9-B67E-006A7E9DBE73}" destId="{EDDE35A0-9EBE-42A5-B809-CC2C79C7548C}" srcOrd="4" destOrd="0" parTransId="{4293AE66-0DD5-4844-9134-EF8FA7820BE6}" sibTransId="{835EA551-AA01-417A-A21C-7840A42EB03B}"/>
    <dgm:cxn modelId="{62B5E892-A994-4810-80B0-DEB289576DC6}" srcId="{2E990063-2BC3-47F9-B67E-006A7E9DBE73}" destId="{13A165DC-C370-4ECD-871A-EC4AF6717068}" srcOrd="5" destOrd="0" parTransId="{3F28FAFC-B04B-4CB8-A610-F134EBDC9B4E}" sibTransId="{32DFF162-49A9-4BCA-8D42-B427DFB1CCBA}"/>
    <dgm:cxn modelId="{6CC3E493-2814-4C9A-BC5A-3F51874ED439}" type="presOf" srcId="{A76979E1-2CAA-4619-AF2F-29FDEEE20E7B}" destId="{C7457E79-940E-4930-88AF-CA560C1FE2C8}" srcOrd="0" destOrd="0" presId="urn:microsoft.com/office/officeart/2018/2/layout/IconVerticalSolidList"/>
    <dgm:cxn modelId="{FD352EC8-0618-41CF-8E8C-E68EC631D2A4}" srcId="{2E990063-2BC3-47F9-B67E-006A7E9DBE73}" destId="{A76979E1-2CAA-4619-AF2F-29FDEEE20E7B}" srcOrd="1" destOrd="0" parTransId="{61C608C5-1A49-4EC7-8786-6B6B9D158658}" sibTransId="{2535CFED-ED6B-49A6-A85E-71CBD8697355}"/>
    <dgm:cxn modelId="{BE610BD0-A9BD-4CCF-ACCF-16A2BAC5F371}" type="presOf" srcId="{B255CC2E-349F-4D22-84B1-83564128A2FA}" destId="{F7C39B50-C134-4D0C-911A-5E0B4C85F774}" srcOrd="0" destOrd="0" presId="urn:microsoft.com/office/officeart/2018/2/layout/IconVerticalSolidList"/>
    <dgm:cxn modelId="{F63AF4D5-FD55-481D-A54E-877CF9478728}" srcId="{2E990063-2BC3-47F9-B67E-006A7E9DBE73}" destId="{7E44F21A-DA1E-4F59-9882-8F6F24974369}" srcOrd="7" destOrd="0" parTransId="{DD8BD7DF-AE8C-4074-A396-62F384096CC7}" sibTransId="{13B02D26-9FAE-4DD5-9A79-8D9FFA3ABCD7}"/>
    <dgm:cxn modelId="{802432E5-1E17-465C-8899-3A9B577C2192}" type="presOf" srcId="{7E44F21A-DA1E-4F59-9882-8F6F24974369}" destId="{C491D08C-619E-40B2-ADE1-C3DC461AF092}" srcOrd="0" destOrd="0" presId="urn:microsoft.com/office/officeart/2018/2/layout/IconVerticalSolidList"/>
    <dgm:cxn modelId="{052B59EA-7F74-478A-BB74-6C940E40C4DB}" type="presOf" srcId="{13A165DC-C370-4ECD-871A-EC4AF6717068}" destId="{0B3A6257-AC29-48A2-B4E5-701BC2A92F47}" srcOrd="0" destOrd="0" presId="urn:microsoft.com/office/officeart/2018/2/layout/IconVerticalSolidList"/>
    <dgm:cxn modelId="{3E7E9AEA-1E08-432D-8327-583D04F9A21D}" type="presOf" srcId="{90F97BB5-12DD-452E-B010-9DD19DE225AF}" destId="{5D1CA189-2E60-4891-A8BA-4799EF24057A}" srcOrd="0" destOrd="0" presId="urn:microsoft.com/office/officeart/2018/2/layout/IconVerticalSolidList"/>
    <dgm:cxn modelId="{87C4A7EB-5CD4-4757-BED4-7A3630FA1BE0}" type="presOf" srcId="{83B12596-B240-47A9-9335-BA4164BDE3D0}" destId="{2167E82A-E44A-44AD-9DC2-D40BDFDF2708}" srcOrd="0" destOrd="0" presId="urn:microsoft.com/office/officeart/2018/2/layout/IconVerticalSolidList"/>
    <dgm:cxn modelId="{D30B10F2-30A8-437A-86FE-42DB32EC44E2}" srcId="{2E990063-2BC3-47F9-B67E-006A7E9DBE73}" destId="{B255CC2E-349F-4D22-84B1-83564128A2FA}" srcOrd="0" destOrd="0" parTransId="{152E8DF6-A58C-4B8C-B570-84C415FE9ED0}" sibTransId="{57B660C0-587A-4CE7-8E6D-1278E2DC95AB}"/>
    <dgm:cxn modelId="{71AD07F7-4A60-4D33-B43C-6644B7278D26}" type="presOf" srcId="{EDDE35A0-9EBE-42A5-B809-CC2C79C7548C}" destId="{AB2A5D29-35AD-4AE9-A42D-1A3BB0D0E605}" srcOrd="0" destOrd="0" presId="urn:microsoft.com/office/officeart/2018/2/layout/IconVerticalSolidList"/>
    <dgm:cxn modelId="{111BBFFD-F97C-4433-97AE-FFD24DEF5626}" srcId="{2E990063-2BC3-47F9-B67E-006A7E9DBE73}" destId="{AB33B922-6295-4E78-BD93-58D560769E11}" srcOrd="3" destOrd="0" parTransId="{B6FAC665-D14A-449A-92FA-0A81F6D701B7}" sibTransId="{6735B185-9FD5-4D85-B54B-95B2B6290651}"/>
    <dgm:cxn modelId="{023F33ED-03B7-4BC4-BE69-C9829C9F7AC8}" type="presParOf" srcId="{0D34194E-6703-4DCD-9476-D6C8A12DE3B5}" destId="{438911EC-96D2-42EE-81DC-D768AB6007FA}" srcOrd="0" destOrd="0" presId="urn:microsoft.com/office/officeart/2018/2/layout/IconVerticalSolidList"/>
    <dgm:cxn modelId="{309F4002-3434-445E-A469-D076B1CBA32E}" type="presParOf" srcId="{438911EC-96D2-42EE-81DC-D768AB6007FA}" destId="{3090C18A-B795-45F2-8CFE-F029955E0791}" srcOrd="0" destOrd="0" presId="urn:microsoft.com/office/officeart/2018/2/layout/IconVerticalSolidList"/>
    <dgm:cxn modelId="{9E712907-B91F-4ECF-A0A8-450CB8DF8AEF}" type="presParOf" srcId="{438911EC-96D2-42EE-81DC-D768AB6007FA}" destId="{B107DBEC-CD35-4BB2-9455-420F3D813B28}" srcOrd="1" destOrd="0" presId="urn:microsoft.com/office/officeart/2018/2/layout/IconVerticalSolidList"/>
    <dgm:cxn modelId="{C00DFBBF-0E0A-43DC-AE6F-05D21FDF7E4C}" type="presParOf" srcId="{438911EC-96D2-42EE-81DC-D768AB6007FA}" destId="{B8A87D51-0D9E-4013-A214-A5D14534083D}" srcOrd="2" destOrd="0" presId="urn:microsoft.com/office/officeart/2018/2/layout/IconVerticalSolidList"/>
    <dgm:cxn modelId="{A3C5169D-1CFC-479E-A1B2-862A52D5B9B2}" type="presParOf" srcId="{438911EC-96D2-42EE-81DC-D768AB6007FA}" destId="{F7C39B50-C134-4D0C-911A-5E0B4C85F774}" srcOrd="3" destOrd="0" presId="urn:microsoft.com/office/officeart/2018/2/layout/IconVerticalSolidList"/>
    <dgm:cxn modelId="{03AE2DDC-F8D0-4EDE-A63A-C1021545ED69}" type="presParOf" srcId="{0D34194E-6703-4DCD-9476-D6C8A12DE3B5}" destId="{D068A4E0-251B-481C-AF73-080B70F19FD2}" srcOrd="1" destOrd="0" presId="urn:microsoft.com/office/officeart/2018/2/layout/IconVerticalSolidList"/>
    <dgm:cxn modelId="{48980F36-9132-4314-A50E-02FF8C8F2244}" type="presParOf" srcId="{0D34194E-6703-4DCD-9476-D6C8A12DE3B5}" destId="{F4A31E3F-0F55-40DE-8570-8315E756DBB1}" srcOrd="2" destOrd="0" presId="urn:microsoft.com/office/officeart/2018/2/layout/IconVerticalSolidList"/>
    <dgm:cxn modelId="{6B6E8A0D-1FD0-4C98-9FBD-3CA1FA262A41}" type="presParOf" srcId="{F4A31E3F-0F55-40DE-8570-8315E756DBB1}" destId="{61E40CD8-6343-4B80-991E-864B547BC30D}" srcOrd="0" destOrd="0" presId="urn:microsoft.com/office/officeart/2018/2/layout/IconVerticalSolidList"/>
    <dgm:cxn modelId="{27082FBB-5A41-48D3-BFB3-EF389E4668C1}" type="presParOf" srcId="{F4A31E3F-0F55-40DE-8570-8315E756DBB1}" destId="{18863C6B-AF25-422B-A78C-C3F67B5B61F9}" srcOrd="1" destOrd="0" presId="urn:microsoft.com/office/officeart/2018/2/layout/IconVerticalSolidList"/>
    <dgm:cxn modelId="{53FEE275-6137-4CD1-A72C-89C47C45DA27}" type="presParOf" srcId="{F4A31E3F-0F55-40DE-8570-8315E756DBB1}" destId="{067AE02F-44E9-40FD-953E-9A17ED1851E9}" srcOrd="2" destOrd="0" presId="urn:microsoft.com/office/officeart/2018/2/layout/IconVerticalSolidList"/>
    <dgm:cxn modelId="{F4C0C87B-2A6C-4F4F-890A-9445296989EF}" type="presParOf" srcId="{F4A31E3F-0F55-40DE-8570-8315E756DBB1}" destId="{C7457E79-940E-4930-88AF-CA560C1FE2C8}" srcOrd="3" destOrd="0" presId="urn:microsoft.com/office/officeart/2018/2/layout/IconVerticalSolidList"/>
    <dgm:cxn modelId="{1FBF247A-07F3-4B2D-B828-21140B299CFA}" type="presParOf" srcId="{0D34194E-6703-4DCD-9476-D6C8A12DE3B5}" destId="{4BF1EF65-1BAF-416C-8F7D-32359875A899}" srcOrd="3" destOrd="0" presId="urn:microsoft.com/office/officeart/2018/2/layout/IconVerticalSolidList"/>
    <dgm:cxn modelId="{6F35F083-E778-4381-8E3E-5930ED93348C}" type="presParOf" srcId="{0D34194E-6703-4DCD-9476-D6C8A12DE3B5}" destId="{49BB0B4C-6408-4837-BF44-685B8347F5D2}" srcOrd="4" destOrd="0" presId="urn:microsoft.com/office/officeart/2018/2/layout/IconVerticalSolidList"/>
    <dgm:cxn modelId="{280CECDD-9E47-405A-AEBD-006D2AE92C83}" type="presParOf" srcId="{49BB0B4C-6408-4837-BF44-685B8347F5D2}" destId="{76971795-3F29-44C5-A965-1E4E26A434C3}" srcOrd="0" destOrd="0" presId="urn:microsoft.com/office/officeart/2018/2/layout/IconVerticalSolidList"/>
    <dgm:cxn modelId="{14F3EBFE-5A15-4BE2-8525-797FB7E571E5}" type="presParOf" srcId="{49BB0B4C-6408-4837-BF44-685B8347F5D2}" destId="{FD9B8C8C-56DC-4D0A-9426-D0A16CCA46D1}" srcOrd="1" destOrd="0" presId="urn:microsoft.com/office/officeart/2018/2/layout/IconVerticalSolidList"/>
    <dgm:cxn modelId="{5B13471A-3B67-44DB-9E6E-B9A7EEB83605}" type="presParOf" srcId="{49BB0B4C-6408-4837-BF44-685B8347F5D2}" destId="{C5AD0ED0-4E28-490F-8805-BA4BB65AB8EB}" srcOrd="2" destOrd="0" presId="urn:microsoft.com/office/officeart/2018/2/layout/IconVerticalSolidList"/>
    <dgm:cxn modelId="{CE12E1FB-E5DD-4D70-8202-2A54D7B492F6}" type="presParOf" srcId="{49BB0B4C-6408-4837-BF44-685B8347F5D2}" destId="{5D1CA189-2E60-4891-A8BA-4799EF24057A}" srcOrd="3" destOrd="0" presId="urn:microsoft.com/office/officeart/2018/2/layout/IconVerticalSolidList"/>
    <dgm:cxn modelId="{1AD1A787-6694-4BB4-9DE2-AF75F1870F7F}" type="presParOf" srcId="{0D34194E-6703-4DCD-9476-D6C8A12DE3B5}" destId="{7525B5D2-C06F-4347-9E58-0AB5BBB84FED}" srcOrd="5" destOrd="0" presId="urn:microsoft.com/office/officeart/2018/2/layout/IconVerticalSolidList"/>
    <dgm:cxn modelId="{687E2E70-FFAC-4220-B56D-2B37EB52759B}" type="presParOf" srcId="{0D34194E-6703-4DCD-9476-D6C8A12DE3B5}" destId="{20283DFF-E770-43AF-9DC3-172E5E7D8D8E}" srcOrd="6" destOrd="0" presId="urn:microsoft.com/office/officeart/2018/2/layout/IconVerticalSolidList"/>
    <dgm:cxn modelId="{8E6A810D-5315-4FEC-9F1A-8C7692CDF3CC}" type="presParOf" srcId="{20283DFF-E770-43AF-9DC3-172E5E7D8D8E}" destId="{D4ABBB1F-ECDB-44D9-9521-6E9B41E83A0D}" srcOrd="0" destOrd="0" presId="urn:microsoft.com/office/officeart/2018/2/layout/IconVerticalSolidList"/>
    <dgm:cxn modelId="{DB5BD308-09FB-4F6F-AE7C-957D4E660F6D}" type="presParOf" srcId="{20283DFF-E770-43AF-9DC3-172E5E7D8D8E}" destId="{CDD5090E-56D9-4950-8831-C0B13E66C9AD}" srcOrd="1" destOrd="0" presId="urn:microsoft.com/office/officeart/2018/2/layout/IconVerticalSolidList"/>
    <dgm:cxn modelId="{86CE52E1-19E6-45D6-805D-7AA49256ADDC}" type="presParOf" srcId="{20283DFF-E770-43AF-9DC3-172E5E7D8D8E}" destId="{58978613-BA6B-4FAF-9809-914229FE0B17}" srcOrd="2" destOrd="0" presId="urn:microsoft.com/office/officeart/2018/2/layout/IconVerticalSolidList"/>
    <dgm:cxn modelId="{8510E5C0-F368-4A3D-A220-1293B1A9D14B}" type="presParOf" srcId="{20283DFF-E770-43AF-9DC3-172E5E7D8D8E}" destId="{98BEF500-C57F-4E51-99B5-B839E949294B}" srcOrd="3" destOrd="0" presId="urn:microsoft.com/office/officeart/2018/2/layout/IconVerticalSolidList"/>
    <dgm:cxn modelId="{AB01C78F-0CF3-4925-9911-B0940C21F494}" type="presParOf" srcId="{0D34194E-6703-4DCD-9476-D6C8A12DE3B5}" destId="{62DC5B8F-6B6A-430F-9C0A-A43BC7DBC0BE}" srcOrd="7" destOrd="0" presId="urn:microsoft.com/office/officeart/2018/2/layout/IconVerticalSolidList"/>
    <dgm:cxn modelId="{0AE801F9-82FA-4433-A80D-A883E5BF949D}" type="presParOf" srcId="{0D34194E-6703-4DCD-9476-D6C8A12DE3B5}" destId="{BBE47D08-0008-4451-BD4C-F461F038AF7E}" srcOrd="8" destOrd="0" presId="urn:microsoft.com/office/officeart/2018/2/layout/IconVerticalSolidList"/>
    <dgm:cxn modelId="{0D56C6D9-29E3-42DD-B06F-69B362983871}" type="presParOf" srcId="{BBE47D08-0008-4451-BD4C-F461F038AF7E}" destId="{DD180401-C04B-4698-9CF3-744D20F7926F}" srcOrd="0" destOrd="0" presId="urn:microsoft.com/office/officeart/2018/2/layout/IconVerticalSolidList"/>
    <dgm:cxn modelId="{D2828D89-43F1-458A-8926-E7CD78FE98DB}" type="presParOf" srcId="{BBE47D08-0008-4451-BD4C-F461F038AF7E}" destId="{6C0D2323-D2CE-4EE3-91D1-1D068BB6D0E6}" srcOrd="1" destOrd="0" presId="urn:microsoft.com/office/officeart/2018/2/layout/IconVerticalSolidList"/>
    <dgm:cxn modelId="{864BDDE5-6858-4C07-BC61-3B8D863B6598}" type="presParOf" srcId="{BBE47D08-0008-4451-BD4C-F461F038AF7E}" destId="{6FE74716-851A-49ED-9861-00E362FB1FC8}" srcOrd="2" destOrd="0" presId="urn:microsoft.com/office/officeart/2018/2/layout/IconVerticalSolidList"/>
    <dgm:cxn modelId="{44B3AB65-408A-4CAA-A140-C7AE43022567}" type="presParOf" srcId="{BBE47D08-0008-4451-BD4C-F461F038AF7E}" destId="{AB2A5D29-35AD-4AE9-A42D-1A3BB0D0E605}" srcOrd="3" destOrd="0" presId="urn:microsoft.com/office/officeart/2018/2/layout/IconVerticalSolidList"/>
    <dgm:cxn modelId="{4539A349-9FB6-488E-B2B9-3EDFACC68145}" type="presParOf" srcId="{0D34194E-6703-4DCD-9476-D6C8A12DE3B5}" destId="{64D4CBC8-9C80-4BE4-A519-631B69C198C8}" srcOrd="9" destOrd="0" presId="urn:microsoft.com/office/officeart/2018/2/layout/IconVerticalSolidList"/>
    <dgm:cxn modelId="{F85D4858-985E-408A-9E82-D15AC46FE98F}" type="presParOf" srcId="{0D34194E-6703-4DCD-9476-D6C8A12DE3B5}" destId="{6A6765E9-BBA2-44EC-B33E-D58224C4A03D}" srcOrd="10" destOrd="0" presId="urn:microsoft.com/office/officeart/2018/2/layout/IconVerticalSolidList"/>
    <dgm:cxn modelId="{B3A4B695-9DA2-45BC-8C17-E3216FB5CEB4}" type="presParOf" srcId="{6A6765E9-BBA2-44EC-B33E-D58224C4A03D}" destId="{25BFC054-7B2A-47A9-8505-4D29220F9907}" srcOrd="0" destOrd="0" presId="urn:microsoft.com/office/officeart/2018/2/layout/IconVerticalSolidList"/>
    <dgm:cxn modelId="{C3714A52-7FFA-44FB-AE5F-1C44E46468D3}" type="presParOf" srcId="{6A6765E9-BBA2-44EC-B33E-D58224C4A03D}" destId="{24F746A1-8FA5-47FC-80D5-A199ABA9A842}" srcOrd="1" destOrd="0" presId="urn:microsoft.com/office/officeart/2018/2/layout/IconVerticalSolidList"/>
    <dgm:cxn modelId="{2BCF6D84-8425-45A2-B775-858B525E05B7}" type="presParOf" srcId="{6A6765E9-BBA2-44EC-B33E-D58224C4A03D}" destId="{4CE26C79-F05E-4598-AE02-AFD29C60E0BB}" srcOrd="2" destOrd="0" presId="urn:microsoft.com/office/officeart/2018/2/layout/IconVerticalSolidList"/>
    <dgm:cxn modelId="{09C31F54-F0E8-4853-99E9-228ABBBED42A}" type="presParOf" srcId="{6A6765E9-BBA2-44EC-B33E-D58224C4A03D}" destId="{0B3A6257-AC29-48A2-B4E5-701BC2A92F47}" srcOrd="3" destOrd="0" presId="urn:microsoft.com/office/officeart/2018/2/layout/IconVerticalSolidList"/>
    <dgm:cxn modelId="{AE5989E8-845C-4820-B8DC-2C30DD960BCE}" type="presParOf" srcId="{0D34194E-6703-4DCD-9476-D6C8A12DE3B5}" destId="{1BDB0D79-1E45-4FF6-9C9D-E8572CCA80A5}" srcOrd="11" destOrd="0" presId="urn:microsoft.com/office/officeart/2018/2/layout/IconVerticalSolidList"/>
    <dgm:cxn modelId="{D814E5DB-DBDA-40B5-B1A7-2C366E275591}" type="presParOf" srcId="{0D34194E-6703-4DCD-9476-D6C8A12DE3B5}" destId="{DF9F7A68-1162-4672-9373-49B67BE73C8E}" srcOrd="12" destOrd="0" presId="urn:microsoft.com/office/officeart/2018/2/layout/IconVerticalSolidList"/>
    <dgm:cxn modelId="{AD1217EB-4CA1-494E-8582-2F3EA66F5182}" type="presParOf" srcId="{DF9F7A68-1162-4672-9373-49B67BE73C8E}" destId="{E635CE27-D1CE-42EF-A960-9F1EB63A245E}" srcOrd="0" destOrd="0" presId="urn:microsoft.com/office/officeart/2018/2/layout/IconVerticalSolidList"/>
    <dgm:cxn modelId="{6F77BEFF-9438-4D71-B8D9-0E30223819B0}" type="presParOf" srcId="{DF9F7A68-1162-4672-9373-49B67BE73C8E}" destId="{996C269F-3123-4DC3-ACA2-7A2613181F7D}" srcOrd="1" destOrd="0" presId="urn:microsoft.com/office/officeart/2018/2/layout/IconVerticalSolidList"/>
    <dgm:cxn modelId="{2CF221BD-85A7-4600-AF85-B51E86757E66}" type="presParOf" srcId="{DF9F7A68-1162-4672-9373-49B67BE73C8E}" destId="{DD0CA87F-692E-4D8A-90F4-357E39CFFE6D}" srcOrd="2" destOrd="0" presId="urn:microsoft.com/office/officeart/2018/2/layout/IconVerticalSolidList"/>
    <dgm:cxn modelId="{05EED71D-EB24-4567-87B2-27F6FEE8868C}" type="presParOf" srcId="{DF9F7A68-1162-4672-9373-49B67BE73C8E}" destId="{2167E82A-E44A-44AD-9DC2-D40BDFDF2708}" srcOrd="3" destOrd="0" presId="urn:microsoft.com/office/officeart/2018/2/layout/IconVerticalSolidList"/>
    <dgm:cxn modelId="{053940AD-4E60-4929-A02A-3E1B209DC719}" type="presParOf" srcId="{0D34194E-6703-4DCD-9476-D6C8A12DE3B5}" destId="{9FA9AF3B-5CC7-46A8-A043-AA1926F55350}" srcOrd="13" destOrd="0" presId="urn:microsoft.com/office/officeart/2018/2/layout/IconVerticalSolidList"/>
    <dgm:cxn modelId="{C68DAEAB-7A14-41A3-AF4B-D83ABDE29457}" type="presParOf" srcId="{0D34194E-6703-4DCD-9476-D6C8A12DE3B5}" destId="{49AB92DC-BD0B-492B-89D5-1071AEB69BCF}" srcOrd="14" destOrd="0" presId="urn:microsoft.com/office/officeart/2018/2/layout/IconVerticalSolidList"/>
    <dgm:cxn modelId="{D25EA714-E5CB-4E2B-BA25-1168184971F7}" type="presParOf" srcId="{49AB92DC-BD0B-492B-89D5-1071AEB69BCF}" destId="{76C45626-EF74-4E3F-9B12-C168EA403558}" srcOrd="0" destOrd="0" presId="urn:microsoft.com/office/officeart/2018/2/layout/IconVerticalSolidList"/>
    <dgm:cxn modelId="{A6F54D5C-58FA-40C9-A5FD-951E6CF3019C}" type="presParOf" srcId="{49AB92DC-BD0B-492B-89D5-1071AEB69BCF}" destId="{EB537052-ECD4-4678-8F0C-A4F377C9A2AE}" srcOrd="1" destOrd="0" presId="urn:microsoft.com/office/officeart/2018/2/layout/IconVerticalSolidList"/>
    <dgm:cxn modelId="{925BC005-4002-4B57-95E9-594629F89536}" type="presParOf" srcId="{49AB92DC-BD0B-492B-89D5-1071AEB69BCF}" destId="{53901999-D867-4452-BCB6-AC0AA443AAE9}" srcOrd="2" destOrd="0" presId="urn:microsoft.com/office/officeart/2018/2/layout/IconVerticalSolidList"/>
    <dgm:cxn modelId="{9CB5022E-AA54-4730-B223-5DDB71FE304C}" type="presParOf" srcId="{49AB92DC-BD0B-492B-89D5-1071AEB69BCF}" destId="{C491D08C-619E-40B2-ADE1-C3DC461AF0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9E727F1-948F-4840-871E-04BE5FAC97CF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E5266F-5EE0-46F4-B92F-4D4B11EA881E}">
      <dgm:prSet/>
      <dgm:spPr/>
      <dgm:t>
        <a:bodyPr/>
        <a:lstStyle/>
        <a:p>
          <a:r>
            <a:rPr lang="en-US" dirty="0"/>
            <a:t>Liu, Z.Y., </a:t>
          </a:r>
          <a:r>
            <a:rPr lang="en-US" dirty="0" err="1"/>
            <a:t>Lomovtseva</a:t>
          </a:r>
          <a:r>
            <a:rPr lang="en-US" dirty="0"/>
            <a:t>, N., &amp; </a:t>
          </a:r>
          <a:r>
            <a:rPr lang="en-US" dirty="0" err="1"/>
            <a:t>Korobeynikova</a:t>
          </a:r>
          <a:r>
            <a:rPr lang="en-US" dirty="0"/>
            <a:t>, E. (2020). Online learning platforms: Reconstructing modern higher education. </a:t>
          </a:r>
          <a:r>
            <a:rPr lang="en-US" i="1" dirty="0"/>
            <a:t>International Journal of Emerging Technologies in Learning (</a:t>
          </a:r>
          <a:r>
            <a:rPr lang="en-US" i="1" dirty="0" err="1"/>
            <a:t>iJET</a:t>
          </a:r>
          <a:r>
            <a:rPr lang="en-US" i="1" dirty="0"/>
            <a:t>), 15</a:t>
          </a:r>
          <a:r>
            <a:rPr lang="en-US" dirty="0"/>
            <a:t>(13), 4–21. Kassel, Germany: International Journal of Emerging Technology in Learning. Retrieved December 1, 2024, from </a:t>
          </a:r>
          <a:r>
            <a:rPr lang="en-US" dirty="0">
              <a:hlinkClick xmlns:r="http://schemas.openxmlformats.org/officeDocument/2006/relationships" r:id="rId1"/>
            </a:rPr>
            <a:t>https://www.learntechlib.org/p/217605/</a:t>
          </a:r>
          <a:endParaRPr lang="en-US" dirty="0"/>
        </a:p>
      </dgm:t>
    </dgm:pt>
    <dgm:pt modelId="{E5C71426-9485-40C7-AAC6-B2C07E0C4D02}" type="parTrans" cxnId="{A7715024-9804-4F10-A858-D44FD924BF09}">
      <dgm:prSet/>
      <dgm:spPr/>
      <dgm:t>
        <a:bodyPr/>
        <a:lstStyle/>
        <a:p>
          <a:endParaRPr lang="en-US"/>
        </a:p>
      </dgm:t>
    </dgm:pt>
    <dgm:pt modelId="{59CFBCAA-B9D6-4B78-94BD-1CB60AACA399}" type="sibTrans" cxnId="{A7715024-9804-4F10-A858-D44FD924BF09}">
      <dgm:prSet/>
      <dgm:spPr/>
      <dgm:t>
        <a:bodyPr/>
        <a:lstStyle/>
        <a:p>
          <a:endParaRPr lang="en-US"/>
        </a:p>
      </dgm:t>
    </dgm:pt>
    <dgm:pt modelId="{9FFAB0FD-CF93-4D21-920D-45CDAD78C3FC}">
      <dgm:prSet/>
      <dgm:spPr/>
      <dgm:t>
        <a:bodyPr/>
        <a:lstStyle/>
        <a:p>
          <a:r>
            <a:rPr lang="en-US"/>
            <a:t>Liu, B. (2022). Design of English online learning platform based on deep learning technology. </a:t>
          </a:r>
          <a:r>
            <a:rPr lang="en-US" i="1"/>
            <a:t>2022 World Automation Congress (WAC)</a:t>
          </a:r>
          <a:r>
            <a:rPr lang="en-US"/>
            <a:t>, 277–281. </a:t>
          </a:r>
          <a:r>
            <a:rPr lang="en-US">
              <a:hlinkClick xmlns:r="http://schemas.openxmlformats.org/officeDocument/2006/relationships" r:id="rId2"/>
            </a:rPr>
            <a:t>https://doi.org/10.23919/WAC55640.2022.9934238</a:t>
          </a:r>
          <a:endParaRPr lang="en-US"/>
        </a:p>
      </dgm:t>
    </dgm:pt>
    <dgm:pt modelId="{6778292B-F37C-4ADF-8E6B-400FF6ADD0D7}" type="parTrans" cxnId="{04CAB008-BB65-4340-9DA4-77D18D2E1E03}">
      <dgm:prSet/>
      <dgm:spPr/>
      <dgm:t>
        <a:bodyPr/>
        <a:lstStyle/>
        <a:p>
          <a:endParaRPr lang="en-US"/>
        </a:p>
      </dgm:t>
    </dgm:pt>
    <dgm:pt modelId="{86C65787-27B9-44C9-B0BA-5F9CA385CDC0}" type="sibTrans" cxnId="{04CAB008-BB65-4340-9DA4-77D18D2E1E03}">
      <dgm:prSet/>
      <dgm:spPr/>
      <dgm:t>
        <a:bodyPr/>
        <a:lstStyle/>
        <a:p>
          <a:endParaRPr lang="en-US"/>
        </a:p>
      </dgm:t>
    </dgm:pt>
    <dgm:pt modelId="{C150C667-9B94-4556-90D7-3558A49ED6C0}">
      <dgm:prSet/>
      <dgm:spPr/>
      <dgm:t>
        <a:bodyPr/>
        <a:lstStyle/>
        <a:p>
          <a:r>
            <a:rPr lang="en-US"/>
            <a:t>Aczel, J., Cross, S., Meiszner, A., Hardy, P., McAndrew, P., &amp; Clow, D. (2011). Some issues affecting the sustainability of open learning courses. </a:t>
          </a:r>
          <a:r>
            <a:rPr lang="en-US" i="1"/>
            <a:t>EDEN 2011 Annual Conference</a:t>
          </a:r>
          <a:r>
            <a:rPr lang="en-US"/>
            <a:t>, Dublin, Ireland, 19–22 June 2011.</a:t>
          </a:r>
        </a:p>
      </dgm:t>
    </dgm:pt>
    <dgm:pt modelId="{7B2302EC-B767-4069-9266-220C8F90986F}" type="parTrans" cxnId="{60D18369-405D-497B-BCA3-5493C8204F44}">
      <dgm:prSet/>
      <dgm:spPr/>
      <dgm:t>
        <a:bodyPr/>
        <a:lstStyle/>
        <a:p>
          <a:endParaRPr lang="en-US"/>
        </a:p>
      </dgm:t>
    </dgm:pt>
    <dgm:pt modelId="{5F473E2A-B8A6-4B50-9316-BBDB6C22577C}" type="sibTrans" cxnId="{60D18369-405D-497B-BCA3-5493C8204F44}">
      <dgm:prSet/>
      <dgm:spPr/>
      <dgm:t>
        <a:bodyPr/>
        <a:lstStyle/>
        <a:p>
          <a:endParaRPr lang="en-US"/>
        </a:p>
      </dgm:t>
    </dgm:pt>
    <dgm:pt modelId="{05992BB7-BE40-4577-A3CD-96BDD9FCE69E}" type="pres">
      <dgm:prSet presAssocID="{99E727F1-948F-4840-871E-04BE5FAC97CF}" presName="outerComposite" presStyleCnt="0">
        <dgm:presLayoutVars>
          <dgm:chMax val="5"/>
          <dgm:dir/>
          <dgm:resizeHandles val="exact"/>
        </dgm:presLayoutVars>
      </dgm:prSet>
      <dgm:spPr/>
    </dgm:pt>
    <dgm:pt modelId="{76BC662C-88A9-4F70-B086-048C989957D0}" type="pres">
      <dgm:prSet presAssocID="{99E727F1-948F-4840-871E-04BE5FAC97CF}" presName="dummyMaxCanvas" presStyleCnt="0">
        <dgm:presLayoutVars/>
      </dgm:prSet>
      <dgm:spPr/>
    </dgm:pt>
    <dgm:pt modelId="{25D1AA23-F68E-4375-9E96-BC60B9DC5BD0}" type="pres">
      <dgm:prSet presAssocID="{99E727F1-948F-4840-871E-04BE5FAC97CF}" presName="ThreeNodes_1" presStyleLbl="node1" presStyleIdx="0" presStyleCnt="3">
        <dgm:presLayoutVars>
          <dgm:bulletEnabled val="1"/>
        </dgm:presLayoutVars>
      </dgm:prSet>
      <dgm:spPr/>
    </dgm:pt>
    <dgm:pt modelId="{42B4493D-4E88-4883-B44A-C36B4495B2C6}" type="pres">
      <dgm:prSet presAssocID="{99E727F1-948F-4840-871E-04BE5FAC97CF}" presName="ThreeNodes_2" presStyleLbl="node1" presStyleIdx="1" presStyleCnt="3">
        <dgm:presLayoutVars>
          <dgm:bulletEnabled val="1"/>
        </dgm:presLayoutVars>
      </dgm:prSet>
      <dgm:spPr/>
    </dgm:pt>
    <dgm:pt modelId="{D3A1674E-CBBB-41F8-87DC-8E4F1C539161}" type="pres">
      <dgm:prSet presAssocID="{99E727F1-948F-4840-871E-04BE5FAC97CF}" presName="ThreeNodes_3" presStyleLbl="node1" presStyleIdx="2" presStyleCnt="3">
        <dgm:presLayoutVars>
          <dgm:bulletEnabled val="1"/>
        </dgm:presLayoutVars>
      </dgm:prSet>
      <dgm:spPr/>
    </dgm:pt>
    <dgm:pt modelId="{D81C035B-F860-45BD-BA3F-8AF56CA3F262}" type="pres">
      <dgm:prSet presAssocID="{99E727F1-948F-4840-871E-04BE5FAC97CF}" presName="ThreeConn_1-2" presStyleLbl="fgAccFollowNode1" presStyleIdx="0" presStyleCnt="2">
        <dgm:presLayoutVars>
          <dgm:bulletEnabled val="1"/>
        </dgm:presLayoutVars>
      </dgm:prSet>
      <dgm:spPr/>
    </dgm:pt>
    <dgm:pt modelId="{AA32FF95-C49B-4C23-B73A-ED19F0EBDE50}" type="pres">
      <dgm:prSet presAssocID="{99E727F1-948F-4840-871E-04BE5FAC97CF}" presName="ThreeConn_2-3" presStyleLbl="fgAccFollowNode1" presStyleIdx="1" presStyleCnt="2">
        <dgm:presLayoutVars>
          <dgm:bulletEnabled val="1"/>
        </dgm:presLayoutVars>
      </dgm:prSet>
      <dgm:spPr/>
    </dgm:pt>
    <dgm:pt modelId="{0EC583C3-A0C9-45BA-AA4D-524548BA5C08}" type="pres">
      <dgm:prSet presAssocID="{99E727F1-948F-4840-871E-04BE5FAC97CF}" presName="ThreeNodes_1_text" presStyleLbl="node1" presStyleIdx="2" presStyleCnt="3">
        <dgm:presLayoutVars>
          <dgm:bulletEnabled val="1"/>
        </dgm:presLayoutVars>
      </dgm:prSet>
      <dgm:spPr/>
    </dgm:pt>
    <dgm:pt modelId="{DDFB0222-64BB-4926-B2AD-4081FD0862E1}" type="pres">
      <dgm:prSet presAssocID="{99E727F1-948F-4840-871E-04BE5FAC97CF}" presName="ThreeNodes_2_text" presStyleLbl="node1" presStyleIdx="2" presStyleCnt="3">
        <dgm:presLayoutVars>
          <dgm:bulletEnabled val="1"/>
        </dgm:presLayoutVars>
      </dgm:prSet>
      <dgm:spPr/>
    </dgm:pt>
    <dgm:pt modelId="{3FEF9504-D22C-408A-B94A-64F7E369D578}" type="pres">
      <dgm:prSet presAssocID="{99E727F1-948F-4840-871E-04BE5FAC97C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4CAB008-BB65-4340-9DA4-77D18D2E1E03}" srcId="{99E727F1-948F-4840-871E-04BE5FAC97CF}" destId="{9FFAB0FD-CF93-4D21-920D-45CDAD78C3FC}" srcOrd="1" destOrd="0" parTransId="{6778292B-F37C-4ADF-8E6B-400FF6ADD0D7}" sibTransId="{86C65787-27B9-44C9-B0BA-5F9CA385CDC0}"/>
    <dgm:cxn modelId="{6E50E923-638D-43F1-965F-528A75369C49}" type="presOf" srcId="{86C65787-27B9-44C9-B0BA-5F9CA385CDC0}" destId="{AA32FF95-C49B-4C23-B73A-ED19F0EBDE50}" srcOrd="0" destOrd="0" presId="urn:microsoft.com/office/officeart/2005/8/layout/vProcess5"/>
    <dgm:cxn modelId="{A7715024-9804-4F10-A858-D44FD924BF09}" srcId="{99E727F1-948F-4840-871E-04BE5FAC97CF}" destId="{33E5266F-5EE0-46F4-B92F-4D4B11EA881E}" srcOrd="0" destOrd="0" parTransId="{E5C71426-9485-40C7-AAC6-B2C07E0C4D02}" sibTransId="{59CFBCAA-B9D6-4B78-94BD-1CB60AACA399}"/>
    <dgm:cxn modelId="{448C772A-266B-49CD-8B61-CAC6991F487B}" type="presOf" srcId="{9FFAB0FD-CF93-4D21-920D-45CDAD78C3FC}" destId="{DDFB0222-64BB-4926-B2AD-4081FD0862E1}" srcOrd="1" destOrd="0" presId="urn:microsoft.com/office/officeart/2005/8/layout/vProcess5"/>
    <dgm:cxn modelId="{BA90EA3C-CEFE-4351-B328-B5303D792F20}" type="presOf" srcId="{59CFBCAA-B9D6-4B78-94BD-1CB60AACA399}" destId="{D81C035B-F860-45BD-BA3F-8AF56CA3F262}" srcOrd="0" destOrd="0" presId="urn:microsoft.com/office/officeart/2005/8/layout/vProcess5"/>
    <dgm:cxn modelId="{6A99033D-DFE7-4093-AF58-FE64FC853543}" type="presOf" srcId="{99E727F1-948F-4840-871E-04BE5FAC97CF}" destId="{05992BB7-BE40-4577-A3CD-96BDD9FCE69E}" srcOrd="0" destOrd="0" presId="urn:microsoft.com/office/officeart/2005/8/layout/vProcess5"/>
    <dgm:cxn modelId="{81AD3D66-93F3-4A0A-9662-0C4D95903DBF}" type="presOf" srcId="{C150C667-9B94-4556-90D7-3558A49ED6C0}" destId="{D3A1674E-CBBB-41F8-87DC-8E4F1C539161}" srcOrd="0" destOrd="0" presId="urn:microsoft.com/office/officeart/2005/8/layout/vProcess5"/>
    <dgm:cxn modelId="{60D18369-405D-497B-BCA3-5493C8204F44}" srcId="{99E727F1-948F-4840-871E-04BE5FAC97CF}" destId="{C150C667-9B94-4556-90D7-3558A49ED6C0}" srcOrd="2" destOrd="0" parTransId="{7B2302EC-B767-4069-9266-220C8F90986F}" sibTransId="{5F473E2A-B8A6-4B50-9316-BBDB6C22577C}"/>
    <dgm:cxn modelId="{610D267D-4C22-444A-94AA-C96CEAB71F5B}" type="presOf" srcId="{33E5266F-5EE0-46F4-B92F-4D4B11EA881E}" destId="{25D1AA23-F68E-4375-9E96-BC60B9DC5BD0}" srcOrd="0" destOrd="0" presId="urn:microsoft.com/office/officeart/2005/8/layout/vProcess5"/>
    <dgm:cxn modelId="{EAC327AD-B8B0-428E-97C3-3A4C94B077B8}" type="presOf" srcId="{33E5266F-5EE0-46F4-B92F-4D4B11EA881E}" destId="{0EC583C3-A0C9-45BA-AA4D-524548BA5C08}" srcOrd="1" destOrd="0" presId="urn:microsoft.com/office/officeart/2005/8/layout/vProcess5"/>
    <dgm:cxn modelId="{2C648AB0-2C8B-4B97-A3D4-6420DCF202C4}" type="presOf" srcId="{C150C667-9B94-4556-90D7-3558A49ED6C0}" destId="{3FEF9504-D22C-408A-B94A-64F7E369D578}" srcOrd="1" destOrd="0" presId="urn:microsoft.com/office/officeart/2005/8/layout/vProcess5"/>
    <dgm:cxn modelId="{A11A4EF6-684A-4100-87E7-90F9AFB3F1EB}" type="presOf" srcId="{9FFAB0FD-CF93-4D21-920D-45CDAD78C3FC}" destId="{42B4493D-4E88-4883-B44A-C36B4495B2C6}" srcOrd="0" destOrd="0" presId="urn:microsoft.com/office/officeart/2005/8/layout/vProcess5"/>
    <dgm:cxn modelId="{C37FC685-8749-42FB-B2B7-E59FF8725EA6}" type="presParOf" srcId="{05992BB7-BE40-4577-A3CD-96BDD9FCE69E}" destId="{76BC662C-88A9-4F70-B086-048C989957D0}" srcOrd="0" destOrd="0" presId="urn:microsoft.com/office/officeart/2005/8/layout/vProcess5"/>
    <dgm:cxn modelId="{871EB423-0302-4BCC-870F-CAB310A913D4}" type="presParOf" srcId="{05992BB7-BE40-4577-A3CD-96BDD9FCE69E}" destId="{25D1AA23-F68E-4375-9E96-BC60B9DC5BD0}" srcOrd="1" destOrd="0" presId="urn:microsoft.com/office/officeart/2005/8/layout/vProcess5"/>
    <dgm:cxn modelId="{4D7F2507-5F65-4D0A-9873-F79721C2CDCB}" type="presParOf" srcId="{05992BB7-BE40-4577-A3CD-96BDD9FCE69E}" destId="{42B4493D-4E88-4883-B44A-C36B4495B2C6}" srcOrd="2" destOrd="0" presId="urn:microsoft.com/office/officeart/2005/8/layout/vProcess5"/>
    <dgm:cxn modelId="{FDD02D02-ED62-4AAE-A5BE-8EE040536678}" type="presParOf" srcId="{05992BB7-BE40-4577-A3CD-96BDD9FCE69E}" destId="{D3A1674E-CBBB-41F8-87DC-8E4F1C539161}" srcOrd="3" destOrd="0" presId="urn:microsoft.com/office/officeart/2005/8/layout/vProcess5"/>
    <dgm:cxn modelId="{7A82DE82-CF9F-4B2E-A90E-C36CCD6BC16E}" type="presParOf" srcId="{05992BB7-BE40-4577-A3CD-96BDD9FCE69E}" destId="{D81C035B-F860-45BD-BA3F-8AF56CA3F262}" srcOrd="4" destOrd="0" presId="urn:microsoft.com/office/officeart/2005/8/layout/vProcess5"/>
    <dgm:cxn modelId="{E75CCE8D-0FA0-43C3-88A5-D17D7796A2C9}" type="presParOf" srcId="{05992BB7-BE40-4577-A3CD-96BDD9FCE69E}" destId="{AA32FF95-C49B-4C23-B73A-ED19F0EBDE50}" srcOrd="5" destOrd="0" presId="urn:microsoft.com/office/officeart/2005/8/layout/vProcess5"/>
    <dgm:cxn modelId="{4D6737BB-1E1B-4C52-9FB3-EBE610DC6F24}" type="presParOf" srcId="{05992BB7-BE40-4577-A3CD-96BDD9FCE69E}" destId="{0EC583C3-A0C9-45BA-AA4D-524548BA5C08}" srcOrd="6" destOrd="0" presId="urn:microsoft.com/office/officeart/2005/8/layout/vProcess5"/>
    <dgm:cxn modelId="{9AB47637-A259-428E-841A-7377559DB959}" type="presParOf" srcId="{05992BB7-BE40-4577-A3CD-96BDD9FCE69E}" destId="{DDFB0222-64BB-4926-B2AD-4081FD0862E1}" srcOrd="7" destOrd="0" presId="urn:microsoft.com/office/officeart/2005/8/layout/vProcess5"/>
    <dgm:cxn modelId="{4848D871-B28F-4B37-ACBA-D17424CF0DB5}" type="presParOf" srcId="{05992BB7-BE40-4577-A3CD-96BDD9FCE69E}" destId="{3FEF9504-D22C-408A-B94A-64F7E369D57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618B6-18A8-4746-AE28-6F0DE188FCC0}">
      <dsp:nvSpPr>
        <dsp:cNvPr id="0" name=""/>
        <dsp:cNvSpPr/>
      </dsp:nvSpPr>
      <dsp:spPr>
        <a:xfrm>
          <a:off x="1747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329DC-21A3-4256-9010-2B43BA5D5072}">
      <dsp:nvSpPr>
        <dsp:cNvPr id="0" name=""/>
        <dsp:cNvSpPr/>
      </dsp:nvSpPr>
      <dsp:spPr>
        <a:xfrm>
          <a:off x="559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Hosting Platform : </a:t>
          </a:r>
          <a:r>
            <a:rPr lang="en-US" sz="1600" kern="1200"/>
            <a:t>Render</a:t>
          </a:r>
          <a:r>
            <a:rPr lang="en-US" sz="1600" b="0" kern="1200"/>
            <a:t>, Low-cost VPS</a:t>
          </a:r>
          <a:endParaRPr lang="en-US" sz="1600" kern="1200"/>
        </a:p>
      </dsp:txBody>
      <dsp:txXfrm>
        <a:off x="559800" y="2821519"/>
        <a:ext cx="4320000" cy="720000"/>
      </dsp:txXfrm>
    </dsp:sp>
    <dsp:sp modelId="{521B555A-774A-4194-9EC5-B9317EA46A63}">
      <dsp:nvSpPr>
        <dsp:cNvPr id="0" name=""/>
        <dsp:cNvSpPr/>
      </dsp:nvSpPr>
      <dsp:spPr>
        <a:xfrm>
          <a:off x="6823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DA54F-2079-414F-AAFA-96724791459C}">
      <dsp:nvSpPr>
        <dsp:cNvPr id="0" name=""/>
        <dsp:cNvSpPr/>
      </dsp:nvSpPr>
      <dsp:spPr>
        <a:xfrm>
          <a:off x="5635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Deployment Requirements :</a:t>
          </a:r>
          <a:r>
            <a:rPr lang="en-US" sz="1600" kern="1200"/>
            <a:t>The backend application, database server, and real-time communication modules will be deployed together</a:t>
          </a:r>
        </a:p>
      </dsp:txBody>
      <dsp:txXfrm>
        <a:off x="5635800" y="282151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9B92A-4CB5-4882-B072-DE85E1D36091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C5460-08C4-41AE-83F2-A24B848A9651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MVC (Model View Controller)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Model : </a:t>
          </a:r>
          <a:r>
            <a:rPr lang="en-US" sz="1100" kern="1200"/>
            <a:t>Represents data and business logic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View : </a:t>
          </a:r>
          <a:r>
            <a:rPr lang="en-US" sz="1100" kern="1200"/>
            <a:t>Displays data to the user and handling the visual elements of the application.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Controller : </a:t>
          </a:r>
          <a:r>
            <a:rPr lang="en-US" sz="1100" kern="1200"/>
            <a:t>Manages the input &amp; updates the model and views.</a:t>
          </a:r>
        </a:p>
      </dsp:txBody>
      <dsp:txXfrm>
        <a:off x="1313516" y="631331"/>
        <a:ext cx="1948298" cy="1948298"/>
      </dsp:txXfrm>
    </dsp:sp>
    <dsp:sp modelId="{E978B91C-796F-4870-AB5C-CA063AE2EB69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Factory pattern : </a:t>
          </a:r>
          <a:r>
            <a:rPr lang="en-US" sz="1400" kern="1200"/>
            <a:t>Create the creates without specifying the class of the object. </a:t>
          </a:r>
        </a:p>
      </dsp:txBody>
      <dsp:txXfrm>
        <a:off x="3638696" y="631331"/>
        <a:ext cx="1948298" cy="1948298"/>
      </dsp:txXfrm>
    </dsp:sp>
    <dsp:sp modelId="{F90D08A9-E8C3-4D19-AEE9-AD70DEB76E54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Strategy pattern : </a:t>
          </a:r>
          <a:r>
            <a:rPr lang="en-US" sz="1400" kern="1200"/>
            <a:t>Defines a family of algorithms or behaviors  and make them interchangeable.</a:t>
          </a:r>
        </a:p>
      </dsp:txBody>
      <dsp:txXfrm>
        <a:off x="1313516" y="2956510"/>
        <a:ext cx="1948298" cy="1948298"/>
      </dsp:txXfrm>
    </dsp:sp>
    <dsp:sp modelId="{7C924229-7597-41D2-9AE4-146349569C1C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Observer pattern : </a:t>
          </a:r>
          <a:r>
            <a:rPr lang="en-US" sz="1400" kern="1200"/>
            <a:t>Allows objects to listen for events in other objects.</a:t>
          </a:r>
        </a:p>
      </dsp:txBody>
      <dsp:txXfrm>
        <a:off x="3638696" y="2956510"/>
        <a:ext cx="1948298" cy="1948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EF5CC-EE4D-458B-9003-FCB0DA259F6F}">
      <dsp:nvSpPr>
        <dsp:cNvPr id="0" name=""/>
        <dsp:cNvSpPr/>
      </dsp:nvSpPr>
      <dsp:spPr>
        <a:xfrm>
          <a:off x="0" y="398910"/>
          <a:ext cx="6900512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HTML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JavaScript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React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Bootstrap</a:t>
          </a:r>
        </a:p>
      </dsp:txBody>
      <dsp:txXfrm>
        <a:off x="0" y="398910"/>
        <a:ext cx="6900512" cy="1713600"/>
      </dsp:txXfrm>
    </dsp:sp>
    <dsp:sp modelId="{F427608C-A8B3-4576-8C7A-DE3357BCE91B}">
      <dsp:nvSpPr>
        <dsp:cNvPr id="0" name=""/>
        <dsp:cNvSpPr/>
      </dsp:nvSpPr>
      <dsp:spPr>
        <a:xfrm>
          <a:off x="345025" y="162750"/>
          <a:ext cx="483035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Front-End Technologies :</a:t>
          </a:r>
        </a:p>
      </dsp:txBody>
      <dsp:txXfrm>
        <a:off x="368082" y="185807"/>
        <a:ext cx="4784244" cy="426206"/>
      </dsp:txXfrm>
    </dsp:sp>
    <dsp:sp modelId="{22608910-01F6-4694-8DA0-2604EF79B3DD}">
      <dsp:nvSpPr>
        <dsp:cNvPr id="0" name=""/>
        <dsp:cNvSpPr/>
      </dsp:nvSpPr>
      <dsp:spPr>
        <a:xfrm>
          <a:off x="0" y="2435070"/>
          <a:ext cx="6900512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Java (Spring Boot)</a:t>
          </a:r>
        </a:p>
      </dsp:txBody>
      <dsp:txXfrm>
        <a:off x="0" y="2435070"/>
        <a:ext cx="6900512" cy="680400"/>
      </dsp:txXfrm>
    </dsp:sp>
    <dsp:sp modelId="{6D72A4BE-3BDE-4343-9A07-9AA3723408EF}">
      <dsp:nvSpPr>
        <dsp:cNvPr id="0" name=""/>
        <dsp:cNvSpPr/>
      </dsp:nvSpPr>
      <dsp:spPr>
        <a:xfrm>
          <a:off x="345025" y="2198910"/>
          <a:ext cx="4830358" cy="47232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Back-End Technologies :</a:t>
          </a:r>
        </a:p>
      </dsp:txBody>
      <dsp:txXfrm>
        <a:off x="368082" y="2221967"/>
        <a:ext cx="4784244" cy="426206"/>
      </dsp:txXfrm>
    </dsp:sp>
    <dsp:sp modelId="{259F084D-C324-4A91-8A5E-C53B194B8989}">
      <dsp:nvSpPr>
        <dsp:cNvPr id="0" name=""/>
        <dsp:cNvSpPr/>
      </dsp:nvSpPr>
      <dsp:spPr>
        <a:xfrm>
          <a:off x="0" y="3438030"/>
          <a:ext cx="6900512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MySQL</a:t>
          </a:r>
        </a:p>
      </dsp:txBody>
      <dsp:txXfrm>
        <a:off x="0" y="3438030"/>
        <a:ext cx="6900512" cy="680400"/>
      </dsp:txXfrm>
    </dsp:sp>
    <dsp:sp modelId="{E3729A68-BFB7-45BE-8CA6-B0C27EE6FD62}">
      <dsp:nvSpPr>
        <dsp:cNvPr id="0" name=""/>
        <dsp:cNvSpPr/>
      </dsp:nvSpPr>
      <dsp:spPr>
        <a:xfrm>
          <a:off x="345025" y="3201870"/>
          <a:ext cx="4830358" cy="47232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Database Management :</a:t>
          </a:r>
        </a:p>
      </dsp:txBody>
      <dsp:txXfrm>
        <a:off x="368082" y="3224927"/>
        <a:ext cx="4784244" cy="426206"/>
      </dsp:txXfrm>
    </dsp:sp>
    <dsp:sp modelId="{0E558A44-DC83-44B3-AE5B-BAAF99305F47}">
      <dsp:nvSpPr>
        <dsp:cNvPr id="0" name=""/>
        <dsp:cNvSpPr/>
      </dsp:nvSpPr>
      <dsp:spPr>
        <a:xfrm>
          <a:off x="0" y="4440990"/>
          <a:ext cx="6900512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AWS for hosting and storage.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/>
            <a:t>AWS </a:t>
          </a:r>
          <a:r>
            <a:rPr lang="en-US" sz="1600" b="0" kern="1200" dirty="0"/>
            <a:t>RDS for database hosting.</a:t>
          </a:r>
        </a:p>
      </dsp:txBody>
      <dsp:txXfrm>
        <a:off x="0" y="4440990"/>
        <a:ext cx="6900512" cy="932400"/>
      </dsp:txXfrm>
    </dsp:sp>
    <dsp:sp modelId="{15327058-C6C4-4056-B37C-F6FFE35FA1C6}">
      <dsp:nvSpPr>
        <dsp:cNvPr id="0" name=""/>
        <dsp:cNvSpPr/>
      </dsp:nvSpPr>
      <dsp:spPr>
        <a:xfrm>
          <a:off x="345025" y="4204830"/>
          <a:ext cx="4830358" cy="4723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Cloud Services :</a:t>
          </a:r>
          <a:endParaRPr lang="en-US" sz="1600" b="0" kern="1200" dirty="0"/>
        </a:p>
      </dsp:txBody>
      <dsp:txXfrm>
        <a:off x="368082" y="4227887"/>
        <a:ext cx="4784244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8A1A0-DAD1-45BE-AF43-9C6EB3541CB1}">
      <dsp:nvSpPr>
        <dsp:cNvPr id="0" name=""/>
        <dsp:cNvSpPr/>
      </dsp:nvSpPr>
      <dsp:spPr>
        <a:xfrm>
          <a:off x="656244" y="0"/>
          <a:ext cx="5338764" cy="533876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47310-AAF9-4321-88CC-9BE398D0E4D2}">
      <dsp:nvSpPr>
        <dsp:cNvPr id="0" name=""/>
        <dsp:cNvSpPr/>
      </dsp:nvSpPr>
      <dsp:spPr>
        <a:xfrm>
          <a:off x="1003264" y="347019"/>
          <a:ext cx="2135505" cy="2135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Front-End Libraries: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Material-UI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Chart.js for analytics</a:t>
          </a:r>
        </a:p>
      </dsp:txBody>
      <dsp:txXfrm>
        <a:off x="1107511" y="451266"/>
        <a:ext cx="1927011" cy="1927011"/>
      </dsp:txXfrm>
    </dsp:sp>
    <dsp:sp modelId="{8E83343C-94CA-4168-8F98-7D8196E79523}">
      <dsp:nvSpPr>
        <dsp:cNvPr id="0" name=""/>
        <dsp:cNvSpPr/>
      </dsp:nvSpPr>
      <dsp:spPr>
        <a:xfrm>
          <a:off x="3512483" y="347019"/>
          <a:ext cx="2135505" cy="21355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Back-End Tools: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Spring security for authentication</a:t>
          </a:r>
        </a:p>
      </dsp:txBody>
      <dsp:txXfrm>
        <a:off x="3616730" y="451266"/>
        <a:ext cx="1927011" cy="1927011"/>
      </dsp:txXfrm>
    </dsp:sp>
    <dsp:sp modelId="{5287F77B-03E1-4BB4-A0C6-875D36670ACD}">
      <dsp:nvSpPr>
        <dsp:cNvPr id="0" name=""/>
        <dsp:cNvSpPr/>
      </dsp:nvSpPr>
      <dsp:spPr>
        <a:xfrm>
          <a:off x="1003264" y="2856238"/>
          <a:ext cx="2135505" cy="2135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API Management: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Postman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Swagger</a:t>
          </a:r>
        </a:p>
      </dsp:txBody>
      <dsp:txXfrm>
        <a:off x="1107511" y="2960485"/>
        <a:ext cx="1927011" cy="1927011"/>
      </dsp:txXfrm>
    </dsp:sp>
    <dsp:sp modelId="{4225975B-0585-4962-87F2-0D3D554E7161}">
      <dsp:nvSpPr>
        <dsp:cNvPr id="0" name=""/>
        <dsp:cNvSpPr/>
      </dsp:nvSpPr>
      <dsp:spPr>
        <a:xfrm>
          <a:off x="3512483" y="2856238"/>
          <a:ext cx="2135505" cy="2135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Payment Gateways: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Stripe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PayPal SDKs</a:t>
          </a:r>
        </a:p>
      </dsp:txBody>
      <dsp:txXfrm>
        <a:off x="3616730" y="2960485"/>
        <a:ext cx="1927011" cy="19270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65A85-7738-4061-AF73-BD0431DA5E2A}">
      <dsp:nvSpPr>
        <dsp:cNvPr id="0" name=""/>
        <dsp:cNvSpPr/>
      </dsp:nvSpPr>
      <dsp:spPr>
        <a:xfrm>
          <a:off x="2968203" y="511688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475" y="555276"/>
        <a:ext cx="21323" cy="4264"/>
      </dsp:txXfrm>
    </dsp:sp>
    <dsp:sp modelId="{835932C2-9634-4BD4-912D-30A63C7D990B}">
      <dsp:nvSpPr>
        <dsp:cNvPr id="0" name=""/>
        <dsp:cNvSpPr/>
      </dsp:nvSpPr>
      <dsp:spPr>
        <a:xfrm>
          <a:off x="1115793" y="1146"/>
          <a:ext cx="1854209" cy="11125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User Login and Registration Interface</a:t>
          </a:r>
          <a:endParaRPr lang="en-US" sz="2000" kern="1200"/>
        </a:p>
      </dsp:txBody>
      <dsp:txXfrm>
        <a:off x="1115793" y="1146"/>
        <a:ext cx="1854209" cy="1112525"/>
      </dsp:txXfrm>
    </dsp:sp>
    <dsp:sp modelId="{63990F69-E742-4FCF-9C7B-D216BBBE6C15}">
      <dsp:nvSpPr>
        <dsp:cNvPr id="0" name=""/>
        <dsp:cNvSpPr/>
      </dsp:nvSpPr>
      <dsp:spPr>
        <a:xfrm>
          <a:off x="5248880" y="511688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6152" y="555276"/>
        <a:ext cx="21323" cy="4264"/>
      </dsp:txXfrm>
    </dsp:sp>
    <dsp:sp modelId="{BDFAE5E4-C6D8-491E-8ABD-2C5F84E0712A}">
      <dsp:nvSpPr>
        <dsp:cNvPr id="0" name=""/>
        <dsp:cNvSpPr/>
      </dsp:nvSpPr>
      <dsp:spPr>
        <a:xfrm>
          <a:off x="3396471" y="1146"/>
          <a:ext cx="1854209" cy="1112525"/>
        </a:xfrm>
        <a:prstGeom prst="rect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Course C</a:t>
          </a:r>
          <a:r>
            <a:rPr lang="en-US" sz="2000" b="1" kern="1200"/>
            <a:t>reation Dashboard</a:t>
          </a:r>
          <a:endParaRPr lang="en-US" sz="2000" kern="1200"/>
        </a:p>
      </dsp:txBody>
      <dsp:txXfrm>
        <a:off x="3396471" y="1146"/>
        <a:ext cx="1854209" cy="1112525"/>
      </dsp:txXfrm>
    </dsp:sp>
    <dsp:sp modelId="{8F2081DA-E856-4BF9-B9C4-EBBB3512AC17}">
      <dsp:nvSpPr>
        <dsp:cNvPr id="0" name=""/>
        <dsp:cNvSpPr/>
      </dsp:nvSpPr>
      <dsp:spPr>
        <a:xfrm>
          <a:off x="7529557" y="511688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16830" y="555276"/>
        <a:ext cx="21323" cy="4264"/>
      </dsp:txXfrm>
    </dsp:sp>
    <dsp:sp modelId="{C9A7704D-F5CD-48F5-BBAE-1E3D216E52B2}">
      <dsp:nvSpPr>
        <dsp:cNvPr id="0" name=""/>
        <dsp:cNvSpPr/>
      </dsp:nvSpPr>
      <dsp:spPr>
        <a:xfrm>
          <a:off x="5677148" y="1146"/>
          <a:ext cx="1854209" cy="1112525"/>
        </a:xfrm>
        <a:prstGeom prst="rect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Course Catalog Page</a:t>
          </a:r>
          <a:endParaRPr lang="en-US" sz="2000" kern="1200"/>
        </a:p>
      </dsp:txBody>
      <dsp:txXfrm>
        <a:off x="5677148" y="1146"/>
        <a:ext cx="1854209" cy="1112525"/>
      </dsp:txXfrm>
    </dsp:sp>
    <dsp:sp modelId="{F0873B36-F573-4B6B-B380-DBE73291254A}">
      <dsp:nvSpPr>
        <dsp:cNvPr id="0" name=""/>
        <dsp:cNvSpPr/>
      </dsp:nvSpPr>
      <dsp:spPr>
        <a:xfrm>
          <a:off x="2042898" y="1111871"/>
          <a:ext cx="6842032" cy="395868"/>
        </a:xfrm>
        <a:custGeom>
          <a:avLst/>
          <a:gdLst/>
          <a:ahLst/>
          <a:cxnLst/>
          <a:rect l="0" t="0" r="0" b="0"/>
          <a:pathLst>
            <a:path>
              <a:moveTo>
                <a:pt x="6842032" y="0"/>
              </a:moveTo>
              <a:lnTo>
                <a:pt x="6842032" y="215034"/>
              </a:lnTo>
              <a:lnTo>
                <a:pt x="0" y="215034"/>
              </a:lnTo>
              <a:lnTo>
                <a:pt x="0" y="395868"/>
              </a:lnTo>
            </a:path>
          </a:pathLst>
        </a:custGeom>
        <a:noFill/>
        <a:ln w="635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2531" y="1307673"/>
        <a:ext cx="342765" cy="4264"/>
      </dsp:txXfrm>
    </dsp:sp>
    <dsp:sp modelId="{A3BD9C1F-6E3D-424D-9AC1-27B1BDA8A85F}">
      <dsp:nvSpPr>
        <dsp:cNvPr id="0" name=""/>
        <dsp:cNvSpPr/>
      </dsp:nvSpPr>
      <dsp:spPr>
        <a:xfrm>
          <a:off x="7957825" y="1146"/>
          <a:ext cx="1854209" cy="1112525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Course Detail View</a:t>
          </a:r>
          <a:endParaRPr lang="en-US" sz="2000" kern="1200"/>
        </a:p>
      </dsp:txBody>
      <dsp:txXfrm>
        <a:off x="7957825" y="1146"/>
        <a:ext cx="1854209" cy="1112525"/>
      </dsp:txXfrm>
    </dsp:sp>
    <dsp:sp modelId="{54D1F446-7A39-4BB7-91A3-0E3DFB96AD5B}">
      <dsp:nvSpPr>
        <dsp:cNvPr id="0" name=""/>
        <dsp:cNvSpPr/>
      </dsp:nvSpPr>
      <dsp:spPr>
        <a:xfrm>
          <a:off x="2968203" y="2050682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475" y="2094270"/>
        <a:ext cx="21323" cy="4264"/>
      </dsp:txXfrm>
    </dsp:sp>
    <dsp:sp modelId="{2EB467CD-10E5-4343-A896-287DF1DCC249}">
      <dsp:nvSpPr>
        <dsp:cNvPr id="0" name=""/>
        <dsp:cNvSpPr/>
      </dsp:nvSpPr>
      <dsp:spPr>
        <a:xfrm>
          <a:off x="1115793" y="1540139"/>
          <a:ext cx="1854209" cy="1112525"/>
        </a:xfrm>
        <a:prstGeom prst="rect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Video Player Interface</a:t>
          </a:r>
          <a:endParaRPr lang="en-US" sz="2000" kern="1200"/>
        </a:p>
      </dsp:txBody>
      <dsp:txXfrm>
        <a:off x="1115793" y="1540139"/>
        <a:ext cx="1854209" cy="1112525"/>
      </dsp:txXfrm>
    </dsp:sp>
    <dsp:sp modelId="{A8732525-161D-44F1-A26A-ACABF2A885EE}">
      <dsp:nvSpPr>
        <dsp:cNvPr id="0" name=""/>
        <dsp:cNvSpPr/>
      </dsp:nvSpPr>
      <dsp:spPr>
        <a:xfrm>
          <a:off x="5248880" y="2050682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6152" y="2094270"/>
        <a:ext cx="21323" cy="4264"/>
      </dsp:txXfrm>
    </dsp:sp>
    <dsp:sp modelId="{90045DA2-5C0A-4E35-B11F-007076EF1429}">
      <dsp:nvSpPr>
        <dsp:cNvPr id="0" name=""/>
        <dsp:cNvSpPr/>
      </dsp:nvSpPr>
      <dsp:spPr>
        <a:xfrm>
          <a:off x="3396471" y="1540139"/>
          <a:ext cx="1854209" cy="1112525"/>
        </a:xfrm>
        <a:prstGeom prst="rect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Quiz Creation and Grading Interface</a:t>
          </a:r>
          <a:endParaRPr lang="en-US" sz="2000" kern="1200"/>
        </a:p>
      </dsp:txBody>
      <dsp:txXfrm>
        <a:off x="3396471" y="1540139"/>
        <a:ext cx="1854209" cy="1112525"/>
      </dsp:txXfrm>
    </dsp:sp>
    <dsp:sp modelId="{86EAB08F-8420-4239-80D4-BC03BB6F94C6}">
      <dsp:nvSpPr>
        <dsp:cNvPr id="0" name=""/>
        <dsp:cNvSpPr/>
      </dsp:nvSpPr>
      <dsp:spPr>
        <a:xfrm>
          <a:off x="7529557" y="2050682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16830" y="2094270"/>
        <a:ext cx="21323" cy="4264"/>
      </dsp:txXfrm>
    </dsp:sp>
    <dsp:sp modelId="{20119FF7-E9E1-48F0-A3F0-BC91A827AEF4}">
      <dsp:nvSpPr>
        <dsp:cNvPr id="0" name=""/>
        <dsp:cNvSpPr/>
      </dsp:nvSpPr>
      <dsp:spPr>
        <a:xfrm>
          <a:off x="5677148" y="1540139"/>
          <a:ext cx="1854209" cy="1112525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Progress Tracking Dashboard</a:t>
          </a:r>
          <a:endParaRPr lang="en-US" sz="2000" kern="1200"/>
        </a:p>
      </dsp:txBody>
      <dsp:txXfrm>
        <a:off x="5677148" y="1540139"/>
        <a:ext cx="1854209" cy="1112525"/>
      </dsp:txXfrm>
    </dsp:sp>
    <dsp:sp modelId="{AEE209F6-82E6-41A1-96E0-560054E8AEB3}">
      <dsp:nvSpPr>
        <dsp:cNvPr id="0" name=""/>
        <dsp:cNvSpPr/>
      </dsp:nvSpPr>
      <dsp:spPr>
        <a:xfrm>
          <a:off x="2042898" y="2650865"/>
          <a:ext cx="6842032" cy="395868"/>
        </a:xfrm>
        <a:custGeom>
          <a:avLst/>
          <a:gdLst/>
          <a:ahLst/>
          <a:cxnLst/>
          <a:rect l="0" t="0" r="0" b="0"/>
          <a:pathLst>
            <a:path>
              <a:moveTo>
                <a:pt x="6842032" y="0"/>
              </a:moveTo>
              <a:lnTo>
                <a:pt x="6842032" y="215034"/>
              </a:lnTo>
              <a:lnTo>
                <a:pt x="0" y="215034"/>
              </a:lnTo>
              <a:lnTo>
                <a:pt x="0" y="395868"/>
              </a:lnTo>
            </a:path>
          </a:pathLst>
        </a:custGeom>
        <a:noFill/>
        <a:ln w="635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2531" y="2846667"/>
        <a:ext cx="342765" cy="4264"/>
      </dsp:txXfrm>
    </dsp:sp>
    <dsp:sp modelId="{088BCB0F-CECD-4E62-A392-281E33BEBA8C}">
      <dsp:nvSpPr>
        <dsp:cNvPr id="0" name=""/>
        <dsp:cNvSpPr/>
      </dsp:nvSpPr>
      <dsp:spPr>
        <a:xfrm>
          <a:off x="7957825" y="1540139"/>
          <a:ext cx="1854209" cy="1112525"/>
        </a:xfrm>
        <a:prstGeom prst="rect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Certificate Generation Feature</a:t>
          </a:r>
          <a:endParaRPr lang="en-US" sz="2000" kern="1200"/>
        </a:p>
      </dsp:txBody>
      <dsp:txXfrm>
        <a:off x="7957825" y="1540139"/>
        <a:ext cx="1854209" cy="1112525"/>
      </dsp:txXfrm>
    </dsp:sp>
    <dsp:sp modelId="{79733AB5-B3A3-4FB3-94D4-33C7E5CDBFFE}">
      <dsp:nvSpPr>
        <dsp:cNvPr id="0" name=""/>
        <dsp:cNvSpPr/>
      </dsp:nvSpPr>
      <dsp:spPr>
        <a:xfrm>
          <a:off x="2968203" y="3589676"/>
          <a:ext cx="395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68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475" y="3633263"/>
        <a:ext cx="21323" cy="4264"/>
      </dsp:txXfrm>
    </dsp:sp>
    <dsp:sp modelId="{C58C4826-8B91-4EC2-81B2-13F809278437}">
      <dsp:nvSpPr>
        <dsp:cNvPr id="0" name=""/>
        <dsp:cNvSpPr/>
      </dsp:nvSpPr>
      <dsp:spPr>
        <a:xfrm>
          <a:off x="1115793" y="3079133"/>
          <a:ext cx="1854209" cy="1112525"/>
        </a:xfrm>
        <a:prstGeom prst="rect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Admin Role Management Interface</a:t>
          </a:r>
          <a:endParaRPr lang="en-US" sz="2000" kern="1200"/>
        </a:p>
      </dsp:txBody>
      <dsp:txXfrm>
        <a:off x="1115793" y="3079133"/>
        <a:ext cx="1854209" cy="1112525"/>
      </dsp:txXfrm>
    </dsp:sp>
    <dsp:sp modelId="{4B034A88-13FE-4747-B1B4-1F907883FC21}">
      <dsp:nvSpPr>
        <dsp:cNvPr id="0" name=""/>
        <dsp:cNvSpPr/>
      </dsp:nvSpPr>
      <dsp:spPr>
        <a:xfrm>
          <a:off x="3396471" y="3079133"/>
          <a:ext cx="1854209" cy="111252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58" tIns="95371" rIns="90858" bIns="953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RESTful API Documentation</a:t>
          </a:r>
          <a:endParaRPr lang="en-US" sz="2000" kern="1200"/>
        </a:p>
      </dsp:txBody>
      <dsp:txXfrm>
        <a:off x="3396471" y="3079133"/>
        <a:ext cx="1854209" cy="11125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5D371-E6F2-4111-8F03-6DB08784EDE6}">
      <dsp:nvSpPr>
        <dsp:cNvPr id="0" name=""/>
        <dsp:cNvSpPr/>
      </dsp:nvSpPr>
      <dsp:spPr>
        <a:xfrm>
          <a:off x="0" y="4407"/>
          <a:ext cx="5842095" cy="664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BCDED-4BC9-4231-90EE-71B550302099}">
      <dsp:nvSpPr>
        <dsp:cNvPr id="0" name=""/>
        <dsp:cNvSpPr/>
      </dsp:nvSpPr>
      <dsp:spPr>
        <a:xfrm>
          <a:off x="201112" y="153995"/>
          <a:ext cx="366016" cy="365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2143E-808B-43D3-8CFD-204B3DC92EEC}">
      <dsp:nvSpPr>
        <dsp:cNvPr id="0" name=""/>
        <dsp:cNvSpPr/>
      </dsp:nvSpPr>
      <dsp:spPr>
        <a:xfrm>
          <a:off x="768241" y="4407"/>
          <a:ext cx="5027707" cy="747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7" tIns="79157" rIns="79157" bIns="79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Problem Statements and Proposed Solutions.</a:t>
          </a:r>
        </a:p>
      </dsp:txBody>
      <dsp:txXfrm>
        <a:off x="768241" y="4407"/>
        <a:ext cx="5027707" cy="747939"/>
      </dsp:txXfrm>
    </dsp:sp>
    <dsp:sp modelId="{14F41390-3BA0-448E-8E6B-C9274F6FDEF2}">
      <dsp:nvSpPr>
        <dsp:cNvPr id="0" name=""/>
        <dsp:cNvSpPr/>
      </dsp:nvSpPr>
      <dsp:spPr>
        <a:xfrm>
          <a:off x="0" y="939331"/>
          <a:ext cx="5842095" cy="664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4582F-B4C3-4035-839F-6CD1A11112AB}">
      <dsp:nvSpPr>
        <dsp:cNvPr id="0" name=""/>
        <dsp:cNvSpPr/>
      </dsp:nvSpPr>
      <dsp:spPr>
        <a:xfrm>
          <a:off x="201112" y="1088919"/>
          <a:ext cx="366016" cy="365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B3C30-5056-464C-8894-36C2408AA38E}">
      <dsp:nvSpPr>
        <dsp:cNvPr id="0" name=""/>
        <dsp:cNvSpPr/>
      </dsp:nvSpPr>
      <dsp:spPr>
        <a:xfrm>
          <a:off x="768241" y="939331"/>
          <a:ext cx="5027707" cy="747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7" tIns="79157" rIns="79157" bIns="79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Functional Requirements and Non-Functional Requirements.</a:t>
          </a:r>
        </a:p>
      </dsp:txBody>
      <dsp:txXfrm>
        <a:off x="768241" y="939331"/>
        <a:ext cx="5027707" cy="747939"/>
      </dsp:txXfrm>
    </dsp:sp>
    <dsp:sp modelId="{EDCDD055-25DD-4BD3-BB41-30685A9DBEC4}">
      <dsp:nvSpPr>
        <dsp:cNvPr id="0" name=""/>
        <dsp:cNvSpPr/>
      </dsp:nvSpPr>
      <dsp:spPr>
        <a:xfrm>
          <a:off x="0" y="1874256"/>
          <a:ext cx="5842095" cy="664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DAAB1-E3F0-4E37-A479-B50C156A158D}">
      <dsp:nvSpPr>
        <dsp:cNvPr id="0" name=""/>
        <dsp:cNvSpPr/>
      </dsp:nvSpPr>
      <dsp:spPr>
        <a:xfrm>
          <a:off x="201112" y="2023843"/>
          <a:ext cx="366016" cy="365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754F5-C9A6-44CA-B474-3FDF5A6F76A4}">
      <dsp:nvSpPr>
        <dsp:cNvPr id="0" name=""/>
        <dsp:cNvSpPr/>
      </dsp:nvSpPr>
      <dsp:spPr>
        <a:xfrm>
          <a:off x="768241" y="1874256"/>
          <a:ext cx="5027707" cy="747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7" tIns="79157" rIns="79157" bIns="79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Cases.</a:t>
          </a:r>
        </a:p>
      </dsp:txBody>
      <dsp:txXfrm>
        <a:off x="768241" y="1874256"/>
        <a:ext cx="5027707" cy="747939"/>
      </dsp:txXfrm>
    </dsp:sp>
    <dsp:sp modelId="{BD7161A3-549A-49FA-82FB-816BE10675FD}">
      <dsp:nvSpPr>
        <dsp:cNvPr id="0" name=""/>
        <dsp:cNvSpPr/>
      </dsp:nvSpPr>
      <dsp:spPr>
        <a:xfrm>
          <a:off x="0" y="2809180"/>
          <a:ext cx="5842095" cy="664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C3B84-6814-4B58-BEF2-6C21E564E6AA}">
      <dsp:nvSpPr>
        <dsp:cNvPr id="0" name=""/>
        <dsp:cNvSpPr/>
      </dsp:nvSpPr>
      <dsp:spPr>
        <a:xfrm>
          <a:off x="201112" y="2958768"/>
          <a:ext cx="366016" cy="365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E18CF-1359-46EA-AAD3-44B37DD7A969}">
      <dsp:nvSpPr>
        <dsp:cNvPr id="0" name=""/>
        <dsp:cNvSpPr/>
      </dsp:nvSpPr>
      <dsp:spPr>
        <a:xfrm>
          <a:off x="768241" y="2809180"/>
          <a:ext cx="5027707" cy="747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7" tIns="79157" rIns="79157" bIns="79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Management Plan.</a:t>
          </a:r>
        </a:p>
      </dsp:txBody>
      <dsp:txXfrm>
        <a:off x="768241" y="2809180"/>
        <a:ext cx="5027707" cy="747939"/>
      </dsp:txXfrm>
    </dsp:sp>
    <dsp:sp modelId="{0EA72FFB-7D90-4643-AABE-34ABD8EDE232}">
      <dsp:nvSpPr>
        <dsp:cNvPr id="0" name=""/>
        <dsp:cNvSpPr/>
      </dsp:nvSpPr>
      <dsp:spPr>
        <a:xfrm>
          <a:off x="0" y="3744104"/>
          <a:ext cx="5842095" cy="664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D2F36-158F-4B62-B9C3-711F3511E9EE}">
      <dsp:nvSpPr>
        <dsp:cNvPr id="0" name=""/>
        <dsp:cNvSpPr/>
      </dsp:nvSpPr>
      <dsp:spPr>
        <a:xfrm>
          <a:off x="201112" y="3893692"/>
          <a:ext cx="366016" cy="3656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98D79-0D32-4A64-A94B-E26117F69333}">
      <dsp:nvSpPr>
        <dsp:cNvPr id="0" name=""/>
        <dsp:cNvSpPr/>
      </dsp:nvSpPr>
      <dsp:spPr>
        <a:xfrm>
          <a:off x="768241" y="3744104"/>
          <a:ext cx="5027707" cy="747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7" tIns="79157" rIns="79157" bIns="79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Proposed Prototypes for login interface, course creation dashboard, course catalog, course detail view, video player interface, quiz creation and grading, progress tracking.</a:t>
          </a:r>
        </a:p>
      </dsp:txBody>
      <dsp:txXfrm>
        <a:off x="768241" y="3744104"/>
        <a:ext cx="5027707" cy="747939"/>
      </dsp:txXfrm>
    </dsp:sp>
    <dsp:sp modelId="{6E231ABC-E270-4C3B-883C-99D051EE1D3E}">
      <dsp:nvSpPr>
        <dsp:cNvPr id="0" name=""/>
        <dsp:cNvSpPr/>
      </dsp:nvSpPr>
      <dsp:spPr>
        <a:xfrm>
          <a:off x="0" y="4679029"/>
          <a:ext cx="5842095" cy="664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A3241-7EC5-4332-BB1E-3A9FCBC27D7B}">
      <dsp:nvSpPr>
        <dsp:cNvPr id="0" name=""/>
        <dsp:cNvSpPr/>
      </dsp:nvSpPr>
      <dsp:spPr>
        <a:xfrm>
          <a:off x="201112" y="4828617"/>
          <a:ext cx="366016" cy="3656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D5ACF-4204-45AD-92AC-FE22C8866D8A}">
      <dsp:nvSpPr>
        <dsp:cNvPr id="0" name=""/>
        <dsp:cNvSpPr/>
      </dsp:nvSpPr>
      <dsp:spPr>
        <a:xfrm>
          <a:off x="768241" y="4679029"/>
          <a:ext cx="5027707" cy="747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7" tIns="79157" rIns="79157" bIns="79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Seed Data.</a:t>
          </a:r>
        </a:p>
      </dsp:txBody>
      <dsp:txXfrm>
        <a:off x="768241" y="4679029"/>
        <a:ext cx="5027707" cy="7479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0C18A-B795-45F2-8CFE-F029955E0791}">
      <dsp:nvSpPr>
        <dsp:cNvPr id="0" name=""/>
        <dsp:cNvSpPr/>
      </dsp:nvSpPr>
      <dsp:spPr>
        <a:xfrm>
          <a:off x="0" y="675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DBEC-CD35-4BB2-9455-420F3D813B28}">
      <dsp:nvSpPr>
        <dsp:cNvPr id="0" name=""/>
        <dsp:cNvSpPr/>
      </dsp:nvSpPr>
      <dsp:spPr>
        <a:xfrm>
          <a:off x="171552" y="128276"/>
          <a:ext cx="311914" cy="311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39B50-C134-4D0C-911A-5E0B4C85F774}">
      <dsp:nvSpPr>
        <dsp:cNvPr id="0" name=""/>
        <dsp:cNvSpPr/>
      </dsp:nvSpPr>
      <dsp:spPr>
        <a:xfrm>
          <a:off x="655019" y="675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Development Phase</a:t>
          </a:r>
        </a:p>
      </dsp:txBody>
      <dsp:txXfrm>
        <a:off x="655019" y="675"/>
        <a:ext cx="5636694" cy="567116"/>
      </dsp:txXfrm>
    </dsp:sp>
    <dsp:sp modelId="{61E40CD8-6343-4B80-991E-864B547BC30D}">
      <dsp:nvSpPr>
        <dsp:cNvPr id="0" name=""/>
        <dsp:cNvSpPr/>
      </dsp:nvSpPr>
      <dsp:spPr>
        <a:xfrm>
          <a:off x="0" y="709570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63C6B-AF25-422B-A78C-C3F67B5B61F9}">
      <dsp:nvSpPr>
        <dsp:cNvPr id="0" name=""/>
        <dsp:cNvSpPr/>
      </dsp:nvSpPr>
      <dsp:spPr>
        <a:xfrm>
          <a:off x="171552" y="837171"/>
          <a:ext cx="311914" cy="311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57E79-940E-4930-88AF-CA560C1FE2C8}">
      <dsp:nvSpPr>
        <dsp:cNvPr id="0" name=""/>
        <dsp:cNvSpPr/>
      </dsp:nvSpPr>
      <dsp:spPr>
        <a:xfrm>
          <a:off x="655019" y="709570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UI/UX Refinement</a:t>
          </a:r>
        </a:p>
      </dsp:txBody>
      <dsp:txXfrm>
        <a:off x="655019" y="709570"/>
        <a:ext cx="5636694" cy="567116"/>
      </dsp:txXfrm>
    </dsp:sp>
    <dsp:sp modelId="{76971795-3F29-44C5-A965-1E4E26A434C3}">
      <dsp:nvSpPr>
        <dsp:cNvPr id="0" name=""/>
        <dsp:cNvSpPr/>
      </dsp:nvSpPr>
      <dsp:spPr>
        <a:xfrm>
          <a:off x="0" y="1418466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B8C8C-56DC-4D0A-9426-D0A16CCA46D1}">
      <dsp:nvSpPr>
        <dsp:cNvPr id="0" name=""/>
        <dsp:cNvSpPr/>
      </dsp:nvSpPr>
      <dsp:spPr>
        <a:xfrm>
          <a:off x="171552" y="1546067"/>
          <a:ext cx="311914" cy="311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CA189-2E60-4891-A8BA-4799EF24057A}">
      <dsp:nvSpPr>
        <dsp:cNvPr id="0" name=""/>
        <dsp:cNvSpPr/>
      </dsp:nvSpPr>
      <dsp:spPr>
        <a:xfrm>
          <a:off x="655019" y="1418466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API Integration</a:t>
          </a:r>
        </a:p>
      </dsp:txBody>
      <dsp:txXfrm>
        <a:off x="655019" y="1418466"/>
        <a:ext cx="5636694" cy="567116"/>
      </dsp:txXfrm>
    </dsp:sp>
    <dsp:sp modelId="{D4ABBB1F-ECDB-44D9-9521-6E9B41E83A0D}">
      <dsp:nvSpPr>
        <dsp:cNvPr id="0" name=""/>
        <dsp:cNvSpPr/>
      </dsp:nvSpPr>
      <dsp:spPr>
        <a:xfrm>
          <a:off x="0" y="2127361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5090E-56D9-4950-8831-C0B13E66C9AD}">
      <dsp:nvSpPr>
        <dsp:cNvPr id="0" name=""/>
        <dsp:cNvSpPr/>
      </dsp:nvSpPr>
      <dsp:spPr>
        <a:xfrm>
          <a:off x="171552" y="2254962"/>
          <a:ext cx="311914" cy="311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EF500-C57F-4E51-99B5-B839E949294B}">
      <dsp:nvSpPr>
        <dsp:cNvPr id="0" name=""/>
        <dsp:cNvSpPr/>
      </dsp:nvSpPr>
      <dsp:spPr>
        <a:xfrm>
          <a:off x="655019" y="2127361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Security Implementation</a:t>
          </a:r>
        </a:p>
      </dsp:txBody>
      <dsp:txXfrm>
        <a:off x="655019" y="2127361"/>
        <a:ext cx="5636694" cy="567116"/>
      </dsp:txXfrm>
    </dsp:sp>
    <dsp:sp modelId="{DD180401-C04B-4698-9CF3-744D20F7926F}">
      <dsp:nvSpPr>
        <dsp:cNvPr id="0" name=""/>
        <dsp:cNvSpPr/>
      </dsp:nvSpPr>
      <dsp:spPr>
        <a:xfrm>
          <a:off x="0" y="2836257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D2323-D2CE-4EE3-91D1-1D068BB6D0E6}">
      <dsp:nvSpPr>
        <dsp:cNvPr id="0" name=""/>
        <dsp:cNvSpPr/>
      </dsp:nvSpPr>
      <dsp:spPr>
        <a:xfrm>
          <a:off x="171552" y="2963858"/>
          <a:ext cx="311914" cy="3119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A5D29-35AD-4AE9-A42D-1A3BB0D0E605}">
      <dsp:nvSpPr>
        <dsp:cNvPr id="0" name=""/>
        <dsp:cNvSpPr/>
      </dsp:nvSpPr>
      <dsp:spPr>
        <a:xfrm>
          <a:off x="655019" y="2836257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Quality Assurance &amp; Testing</a:t>
          </a:r>
        </a:p>
      </dsp:txBody>
      <dsp:txXfrm>
        <a:off x="655019" y="2836257"/>
        <a:ext cx="5636694" cy="567116"/>
      </dsp:txXfrm>
    </dsp:sp>
    <dsp:sp modelId="{25BFC054-7B2A-47A9-8505-4D29220F9907}">
      <dsp:nvSpPr>
        <dsp:cNvPr id="0" name=""/>
        <dsp:cNvSpPr/>
      </dsp:nvSpPr>
      <dsp:spPr>
        <a:xfrm>
          <a:off x="0" y="3545152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746A1-8FA5-47FC-80D5-A199ABA9A842}">
      <dsp:nvSpPr>
        <dsp:cNvPr id="0" name=""/>
        <dsp:cNvSpPr/>
      </dsp:nvSpPr>
      <dsp:spPr>
        <a:xfrm>
          <a:off x="171552" y="3672753"/>
          <a:ext cx="311914" cy="31191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A6257-AC29-48A2-B4E5-701BC2A92F47}">
      <dsp:nvSpPr>
        <dsp:cNvPr id="0" name=""/>
        <dsp:cNvSpPr/>
      </dsp:nvSpPr>
      <dsp:spPr>
        <a:xfrm>
          <a:off x="655019" y="3545152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Training &amp; Documentation</a:t>
          </a:r>
        </a:p>
      </dsp:txBody>
      <dsp:txXfrm>
        <a:off x="655019" y="3545152"/>
        <a:ext cx="5636694" cy="567116"/>
      </dsp:txXfrm>
    </dsp:sp>
    <dsp:sp modelId="{E635CE27-D1CE-42EF-A960-9F1EB63A245E}">
      <dsp:nvSpPr>
        <dsp:cNvPr id="0" name=""/>
        <dsp:cNvSpPr/>
      </dsp:nvSpPr>
      <dsp:spPr>
        <a:xfrm>
          <a:off x="0" y="4254048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C269F-3123-4DC3-ACA2-7A2613181F7D}">
      <dsp:nvSpPr>
        <dsp:cNvPr id="0" name=""/>
        <dsp:cNvSpPr/>
      </dsp:nvSpPr>
      <dsp:spPr>
        <a:xfrm>
          <a:off x="171552" y="4381649"/>
          <a:ext cx="311914" cy="31191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7E82A-E44A-44AD-9DC2-D40BDFDF2708}">
      <dsp:nvSpPr>
        <dsp:cNvPr id="0" name=""/>
        <dsp:cNvSpPr/>
      </dsp:nvSpPr>
      <dsp:spPr>
        <a:xfrm>
          <a:off x="655019" y="4254048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Performance Optimization</a:t>
          </a:r>
        </a:p>
      </dsp:txBody>
      <dsp:txXfrm>
        <a:off x="655019" y="4254048"/>
        <a:ext cx="5636694" cy="567116"/>
      </dsp:txXfrm>
    </dsp:sp>
    <dsp:sp modelId="{76C45626-EF74-4E3F-9B12-C168EA403558}">
      <dsp:nvSpPr>
        <dsp:cNvPr id="0" name=""/>
        <dsp:cNvSpPr/>
      </dsp:nvSpPr>
      <dsp:spPr>
        <a:xfrm>
          <a:off x="0" y="4962943"/>
          <a:ext cx="6291714" cy="5671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37052-ECD4-4678-8F0C-A4F377C9A2AE}">
      <dsp:nvSpPr>
        <dsp:cNvPr id="0" name=""/>
        <dsp:cNvSpPr/>
      </dsp:nvSpPr>
      <dsp:spPr>
        <a:xfrm>
          <a:off x="171552" y="5090544"/>
          <a:ext cx="311914" cy="31191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1D08C-619E-40B2-ADE1-C3DC461AF092}">
      <dsp:nvSpPr>
        <dsp:cNvPr id="0" name=""/>
        <dsp:cNvSpPr/>
      </dsp:nvSpPr>
      <dsp:spPr>
        <a:xfrm>
          <a:off x="655019" y="4962943"/>
          <a:ext cx="5636694" cy="567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20" tIns="60020" rIns="60020" bIns="600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Maintenance and Support</a:t>
          </a:r>
        </a:p>
      </dsp:txBody>
      <dsp:txXfrm>
        <a:off x="655019" y="4962943"/>
        <a:ext cx="5636694" cy="5671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1AA23-F68E-4375-9E96-BC60B9DC5BD0}">
      <dsp:nvSpPr>
        <dsp:cNvPr id="0" name=""/>
        <dsp:cNvSpPr/>
      </dsp:nvSpPr>
      <dsp:spPr>
        <a:xfrm>
          <a:off x="0" y="0"/>
          <a:ext cx="8718341" cy="1155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Liu, Z.Y., </a:t>
          </a:r>
          <a:r>
            <a:rPr lang="en-US" sz="1500" kern="1200" dirty="0" err="1"/>
            <a:t>Lomovtseva</a:t>
          </a:r>
          <a:r>
            <a:rPr lang="en-US" sz="1500" kern="1200" dirty="0"/>
            <a:t>, N., &amp; </a:t>
          </a:r>
          <a:r>
            <a:rPr lang="en-US" sz="1500" kern="1200" dirty="0" err="1"/>
            <a:t>Korobeynikova</a:t>
          </a:r>
          <a:r>
            <a:rPr lang="en-US" sz="1500" kern="1200" dirty="0"/>
            <a:t>, E. (2020). Online learning platforms: Reconstructing modern higher education. </a:t>
          </a:r>
          <a:r>
            <a:rPr lang="en-US" sz="1500" i="1" kern="1200" dirty="0"/>
            <a:t>International Journal of Emerging Technologies in Learning (</a:t>
          </a:r>
          <a:r>
            <a:rPr lang="en-US" sz="1500" i="1" kern="1200" dirty="0" err="1"/>
            <a:t>iJET</a:t>
          </a:r>
          <a:r>
            <a:rPr lang="en-US" sz="1500" i="1" kern="1200" dirty="0"/>
            <a:t>), 15</a:t>
          </a:r>
          <a:r>
            <a:rPr lang="en-US" sz="1500" kern="1200" dirty="0"/>
            <a:t>(13), 4–21. Kassel, Germany: International Journal of Emerging Technology in Learning. Retrieved December 1, 2024, from </a:t>
          </a:r>
          <a:r>
            <a:rPr lang="en-US" sz="1500" kern="1200" dirty="0">
              <a:hlinkClick xmlns:r="http://schemas.openxmlformats.org/officeDocument/2006/relationships" r:id="rId1"/>
            </a:rPr>
            <a:t>https://www.learntechlib.org/p/217605/</a:t>
          </a:r>
          <a:endParaRPr lang="en-US" sz="1500" kern="1200" dirty="0"/>
        </a:p>
      </dsp:txBody>
      <dsp:txXfrm>
        <a:off x="33843" y="33843"/>
        <a:ext cx="7471496" cy="1087785"/>
      </dsp:txXfrm>
    </dsp:sp>
    <dsp:sp modelId="{42B4493D-4E88-4883-B44A-C36B4495B2C6}">
      <dsp:nvSpPr>
        <dsp:cNvPr id="0" name=""/>
        <dsp:cNvSpPr/>
      </dsp:nvSpPr>
      <dsp:spPr>
        <a:xfrm>
          <a:off x="769265" y="1348049"/>
          <a:ext cx="8718341" cy="1155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Liu, B. (2022). Design of English online learning platform based on deep learning technology. </a:t>
          </a:r>
          <a:r>
            <a:rPr lang="en-US" sz="1500" i="1" kern="1200"/>
            <a:t>2022 World Automation Congress (WAC)</a:t>
          </a:r>
          <a:r>
            <a:rPr lang="en-US" sz="1500" kern="1200"/>
            <a:t>, 277–281. </a:t>
          </a:r>
          <a:r>
            <a:rPr lang="en-US" sz="1500" kern="1200">
              <a:hlinkClick xmlns:r="http://schemas.openxmlformats.org/officeDocument/2006/relationships" r:id="rId2"/>
            </a:rPr>
            <a:t>https://doi.org/10.23919/WAC55640.2022.9934238</a:t>
          </a:r>
          <a:endParaRPr lang="en-US" sz="1500" kern="1200"/>
        </a:p>
      </dsp:txBody>
      <dsp:txXfrm>
        <a:off x="803108" y="1381892"/>
        <a:ext cx="7130333" cy="1087785"/>
      </dsp:txXfrm>
    </dsp:sp>
    <dsp:sp modelId="{D3A1674E-CBBB-41F8-87DC-8E4F1C539161}">
      <dsp:nvSpPr>
        <dsp:cNvPr id="0" name=""/>
        <dsp:cNvSpPr/>
      </dsp:nvSpPr>
      <dsp:spPr>
        <a:xfrm>
          <a:off x="1538530" y="2696099"/>
          <a:ext cx="8718341" cy="1155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Aczel, J., Cross, S., Meiszner, A., Hardy, P., McAndrew, P., &amp; Clow, D. (2011). Some issues affecting the sustainability of open learning courses. </a:t>
          </a:r>
          <a:r>
            <a:rPr lang="en-US" sz="1500" i="1" kern="1200"/>
            <a:t>EDEN 2011 Annual Conference</a:t>
          </a:r>
          <a:r>
            <a:rPr lang="en-US" sz="1500" kern="1200"/>
            <a:t>, Dublin, Ireland, 19–22 June 2011.</a:t>
          </a:r>
        </a:p>
      </dsp:txBody>
      <dsp:txXfrm>
        <a:off x="1572373" y="2729942"/>
        <a:ext cx="7130333" cy="1087785"/>
      </dsp:txXfrm>
    </dsp:sp>
    <dsp:sp modelId="{D81C035B-F860-45BD-BA3F-8AF56CA3F262}">
      <dsp:nvSpPr>
        <dsp:cNvPr id="0" name=""/>
        <dsp:cNvSpPr/>
      </dsp:nvSpPr>
      <dsp:spPr>
        <a:xfrm>
          <a:off x="7967284" y="876232"/>
          <a:ext cx="751056" cy="751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136272" y="876232"/>
        <a:ext cx="413080" cy="565170"/>
      </dsp:txXfrm>
    </dsp:sp>
    <dsp:sp modelId="{AA32FF95-C49B-4C23-B73A-ED19F0EBDE50}">
      <dsp:nvSpPr>
        <dsp:cNvPr id="0" name=""/>
        <dsp:cNvSpPr/>
      </dsp:nvSpPr>
      <dsp:spPr>
        <a:xfrm>
          <a:off x="8736550" y="2216579"/>
          <a:ext cx="751056" cy="751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905538" y="2216579"/>
        <a:ext cx="413080" cy="565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E355-79C0-CF20-FBF3-7D26D4239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1524-485D-08B6-D3DE-EAE3985F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183A4-A355-7FD2-D1C0-608F9510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FA26D-90D9-06EF-D2F4-711902AF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19EE-F127-8069-3A45-9E471DE4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3861-1D66-6103-22A7-309FE79A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00A1F-9694-0B2B-DB0C-89EBF06D7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1ADE-D723-52CC-E93A-9B5704F8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EB37-D871-9373-5DF7-94886FEE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86332-FC0E-DFCD-4ADF-53FB4B21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0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90455-5007-5A49-8D02-841256E9B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DA618-CC02-A697-1ECF-743ABAE23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AB62-7142-7F07-3FC9-309EBF96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5E495-46C3-E890-61B5-64B5191A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3DC25-48D6-AC8D-C610-13E22432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F4D-75A7-3232-251A-75A322F2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D31E2-4ACD-8624-24E6-6E27F1F0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1B67B-E42F-7F35-DA37-34B574D1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2F500-9490-F9BF-E39A-2F91E895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A8A23-6681-5198-F981-72913352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A988-E473-06EE-BF9F-44C3E039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7E9BD-50DC-B3EC-425D-5653BA3D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2989-9FB1-0728-1DC3-E3BD40D2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29E68-68DE-3DCA-4A1D-6435C602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62CD7-796C-57C0-0AA5-4C3EC2A3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BA66-2D13-E8E8-56CE-85F14584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AFFD-044C-EB39-BA1F-7AEE15940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94A58-E345-F1B4-5E9F-A1CEB762C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88B11-9C35-CFDB-0B3B-A1275F92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B2534-99DD-BFB8-3794-09F4F4B3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A41BF-62CF-484D-8C3D-CE54F519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1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2EB-7154-EA85-53E7-A5CB1223F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FDE0F-1122-A13F-BD1D-F93A26087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6DF0D-6D33-1E2F-F661-B2527E947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E8F06-BAF5-884E-2DB0-5C8FE7E6E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534A1-7E16-41E3-F9CB-1AF6823F7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588AD-7658-28D3-53BF-216506BC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E87E1-CE57-5EE6-CFAD-E5A13B15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9A62D-0124-2BD2-BDB7-6C879E7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1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2CAA-5B71-6E26-A8C4-35050855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CCC88-815E-D74F-1238-808EDEC2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29B22-9202-8F35-51F9-8710D364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0975C-3982-1082-ED6C-FF13A1F2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15601-0FB2-09AD-11FD-DFE68E6D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E26A5-06BC-7AAE-6218-336B8FF5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D207-A934-4D9D-9310-048F8C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170-D739-972C-DB4A-58E5F5A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685F-34BE-9EDD-688E-1BAA8246B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FC553-EB1B-7B58-5FB9-3DA9C2CA9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0E4F3-424B-BED5-FC5E-9F816E9E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07B10-EE98-E4A3-8043-FCEEF281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EB314-72FC-9E4D-F76A-A41495F5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2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5E89-8530-2F47-1ACB-BFED5BCA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A5299-43D7-0BB9-5F53-8982B1DC2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D652E-77AE-6438-0114-36158DA6B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70C7F-BC1B-0AB2-F73D-D6FF54F0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2C39E-38AC-C7A8-1899-0DCE7CA2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B3DC-3A30-4F93-2BF8-48DC3F8F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42303-ACAA-E0FE-E2AA-9BCAAE17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0B9F2-AC70-BFFA-483A-429CF7F52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8CC68-2009-27FF-41FA-7402419B7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EAD62-7FD4-4882-AC07-F2FB2402345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213E7-EFAD-043F-D075-DC5589C74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305A7-DFA1-8619-BC2D-D1F331FEA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0A284-DF8E-4DE0-AB1D-F0340B3D7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5r1kanth/GDPFall24-Group05/wiki/Use-Cases-(Iteration-2)-%E2%80%90-Updated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AC11-8EAE-E00A-11B1-EC4641CF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605"/>
            <a:ext cx="9144000" cy="1036270"/>
          </a:xfrm>
        </p:spPr>
        <p:txBody>
          <a:bodyPr>
            <a:normAutofit/>
          </a:bodyPr>
          <a:lstStyle/>
          <a:p>
            <a:r>
              <a:rPr lang="en-US" sz="4800" b="1" i="0" u="none" strike="noStrike" cap="all" dirty="0">
                <a:solidFill>
                  <a:srgbClr val="1F2328"/>
                </a:solidFill>
                <a:effectLst/>
                <a:latin typeface="Tempus Sans ITC" panose="04020404030D07020202" pitchFamily="82" charset="0"/>
              </a:rPr>
              <a:t>Online Learning Platform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Tempus Sans ITC" panose="04020404030D07020202" pitchFamily="82" charset="0"/>
              </a:rPr>
              <a:t>​</a:t>
            </a:r>
            <a:endParaRPr lang="en-US" sz="4800" b="1" dirty="0">
              <a:latin typeface="Tempus Sans ITC" panose="04020404030D070202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C8881-B568-0F8B-CF4E-48B999ED9EFD}"/>
              </a:ext>
            </a:extLst>
          </p:cNvPr>
          <p:cNvSpPr txBox="1"/>
          <p:nvPr/>
        </p:nvSpPr>
        <p:spPr>
          <a:xfrm>
            <a:off x="3056723" y="4048125"/>
            <a:ext cx="6097604" cy="194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b="1" i="0" u="none" strike="noStrike" dirty="0">
                <a:solidFill>
                  <a:srgbClr val="E07A57"/>
                </a:solidFill>
                <a:effectLst/>
                <a:latin typeface="Lato Extended"/>
              </a:rPr>
              <a:t>TEAM</a:t>
            </a:r>
            <a:endParaRPr lang="en-US" b="0" i="0" dirty="0">
              <a:solidFill>
                <a:srgbClr val="E07A57"/>
              </a:solidFill>
              <a:effectLst/>
              <a:latin typeface="Lato Extended"/>
            </a:endParaRPr>
          </a:p>
          <a:p>
            <a:pPr algn="ctr" fontAlgn="base">
              <a:spcBef>
                <a:spcPts val="30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 Extended"/>
              </a:rPr>
              <a:t>Sai Charan Reddy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Lato Extended"/>
              </a:rPr>
              <a:t>Suravarapu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​ - (</a:t>
            </a:r>
            <a:r>
              <a:rPr lang="en-US" b="0" i="1" dirty="0">
                <a:solidFill>
                  <a:srgbClr val="000000"/>
                </a:solidFill>
                <a:effectLst/>
                <a:latin typeface="Lato Extended"/>
              </a:rPr>
              <a:t>Project Manager)</a:t>
            </a:r>
          </a:p>
          <a:p>
            <a:pPr algn="ctr" rtl="0" fontAlgn="base">
              <a:spcBef>
                <a:spcPts val="30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 Extended"/>
              </a:rPr>
              <a:t>Srikanth Pamulapati –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ato Extended"/>
              </a:rPr>
              <a:t>Technical Lead)</a:t>
            </a:r>
          </a:p>
          <a:p>
            <a:pPr algn="ctr" rtl="0" fontAlgn="base">
              <a:spcBef>
                <a:spcPts val="30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 Extended"/>
              </a:rPr>
              <a:t>Priyanka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Lato Extended"/>
              </a:rPr>
              <a:t>Bolem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 Extended"/>
              </a:rPr>
              <a:t> –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ato Extended"/>
              </a:rPr>
              <a:t>System Architect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​)</a:t>
            </a:r>
          </a:p>
          <a:p>
            <a:pPr algn="ctr" rtl="0" fontAlgn="base">
              <a:spcBef>
                <a:spcPts val="30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 Extended"/>
              </a:rPr>
              <a:t>Bharath Simha Reddy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Lato Extended"/>
              </a:rPr>
              <a:t>Kothapeta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​ - (</a:t>
            </a:r>
            <a:r>
              <a:rPr lang="en-US" b="0" i="1" dirty="0">
                <a:solidFill>
                  <a:srgbClr val="000000"/>
                </a:solidFill>
                <a:effectLst/>
                <a:latin typeface="Lato Extended"/>
              </a:rPr>
              <a:t>Quality Analyst)</a:t>
            </a:r>
          </a:p>
          <a:p>
            <a:pPr algn="ctr" rtl="0" fontAlgn="base">
              <a:spcBef>
                <a:spcPts val="30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ato Extended"/>
              </a:rPr>
              <a:t>Viplav Billa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​ - (</a:t>
            </a:r>
            <a:r>
              <a:rPr lang="en-US" b="0" i="1" dirty="0">
                <a:solidFill>
                  <a:srgbClr val="000000"/>
                </a:solidFill>
                <a:effectLst/>
                <a:latin typeface="Lato Extended"/>
              </a:rPr>
              <a:t>Business Analyst)</a:t>
            </a:r>
          </a:p>
        </p:txBody>
      </p:sp>
    </p:spTree>
    <p:extLst>
      <p:ext uri="{BB962C8B-B14F-4D97-AF65-F5344CB8AC3E}">
        <p14:creationId xmlns:p14="http://schemas.microsoft.com/office/powerpoint/2010/main" val="88190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8F702-139F-5906-A07A-5435F751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Design Patterns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7B2F4-C810-05F0-665C-E2C442925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7782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438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20C524-013F-71A7-E4B4-8F1107A7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" y="640823"/>
            <a:ext cx="3817172" cy="558314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Platforms and Technologies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AADDA19D-14BD-FCCA-A603-860A9C844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9930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586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16AD3-67A3-1A3D-016D-3B08EDC8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9" y="685801"/>
            <a:ext cx="4021228" cy="5491162"/>
          </a:xfrm>
        </p:spPr>
        <p:txBody>
          <a:bodyPr>
            <a:normAutofit/>
          </a:bodyPr>
          <a:lstStyle/>
          <a:p>
            <a:r>
              <a:rPr lang="en-US" sz="5400" b="1" dirty="0"/>
              <a:t>Third-Party Libraries to Provide Functionality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8ED14A-FBD3-C52B-621C-9FF6B2A20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175441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830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D9B9E20-E0BE-496B-427D-BC209C2C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83" y="563487"/>
            <a:ext cx="7682294" cy="5647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C889E0-952A-75D5-D450-BA7408BBBCF4}"/>
              </a:ext>
            </a:extLst>
          </p:cNvPr>
          <p:cNvSpPr txBox="1"/>
          <p:nvPr/>
        </p:nvSpPr>
        <p:spPr>
          <a:xfrm>
            <a:off x="431329" y="2078489"/>
            <a:ext cx="144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dirty="0">
                <a:effectLst/>
                <a:latin typeface="+mj-lt"/>
              </a:rPr>
              <a:t>Data</a:t>
            </a:r>
            <a:endParaRPr lang="en-US" sz="4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7AC6A-1F7E-7839-6170-BA88162376E8}"/>
              </a:ext>
            </a:extLst>
          </p:cNvPr>
          <p:cNvSpPr txBox="1"/>
          <p:nvPr/>
        </p:nvSpPr>
        <p:spPr>
          <a:xfrm>
            <a:off x="415373" y="2937208"/>
            <a:ext cx="291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</a:rPr>
              <a:t>M</a:t>
            </a:r>
            <a:r>
              <a:rPr lang="en-US" sz="5400" b="1" i="0" dirty="0">
                <a:effectLst/>
                <a:latin typeface="+mj-lt"/>
              </a:rPr>
              <a:t>anage-</a:t>
            </a:r>
            <a:r>
              <a:rPr lang="en-US" sz="5400" b="1" i="0" dirty="0" err="1">
                <a:effectLst/>
                <a:latin typeface="+mj-lt"/>
              </a:rPr>
              <a:t>ment</a:t>
            </a:r>
            <a:endParaRPr lang="en-US" sz="4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7E71C-8775-65BB-D066-E073798E6210}"/>
              </a:ext>
            </a:extLst>
          </p:cNvPr>
          <p:cNvSpPr txBox="1"/>
          <p:nvPr/>
        </p:nvSpPr>
        <p:spPr>
          <a:xfrm>
            <a:off x="425878" y="4630838"/>
            <a:ext cx="1353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dirty="0">
                <a:effectLst/>
                <a:latin typeface="+mj-lt"/>
              </a:rPr>
              <a:t>Plan</a:t>
            </a:r>
            <a:endParaRPr lang="en-US" sz="4000" dirty="0">
              <a:latin typeface="+mj-lt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A10C79F7-86AE-A7CF-C8BE-DDE39C5A57D0}"/>
              </a:ext>
            </a:extLst>
          </p:cNvPr>
          <p:cNvSpPr/>
          <p:nvPr/>
        </p:nvSpPr>
        <p:spPr>
          <a:xfrm>
            <a:off x="235812" y="1221873"/>
            <a:ext cx="3318510" cy="4413618"/>
          </a:xfrm>
          <a:prstGeom prst="ca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5FB87-02AE-7F9D-E0AB-E8A51352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Database Management Plan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ED9D-F845-01D3-D808-2978DC6B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Access Restriction: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Implement role-based access control, ensuring instructors can manage their own courses, students can access course content and administrators has full access to the platform.</a:t>
            </a:r>
          </a:p>
          <a:p>
            <a:pPr marL="0" indent="0"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Data Encryption:</a:t>
            </a:r>
          </a:p>
          <a:p>
            <a:r>
              <a:rPr lang="en-US" sz="2000" i="0" dirty="0">
                <a:effectLst/>
              </a:rPr>
              <a:t>Sensitive data such as user passwords will be hashed using </a:t>
            </a:r>
            <a:r>
              <a:rPr lang="en-US" sz="2000" i="0" dirty="0" err="1">
                <a:effectLst/>
              </a:rPr>
              <a:t>bcrypt</a:t>
            </a:r>
            <a:r>
              <a:rPr lang="en-US" sz="2000" i="0" dirty="0">
                <a:effectLst/>
              </a:rPr>
              <a:t> with salts</a:t>
            </a:r>
            <a:r>
              <a:rPr lang="en-US" sz="2000" i="0" dirty="0">
                <a:effectLst/>
                <a:cs typeface="Times New Roman" panose="02020603050405020304" pitchFamily="18" charset="0"/>
              </a:rPr>
              <a:t>.</a:t>
            </a:r>
          </a:p>
          <a:p>
            <a:r>
              <a:rPr lang="en-US" sz="2000" i="0" dirty="0">
                <a:effectLst/>
              </a:rPr>
              <a:t>Encryption of stored video files using DRM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i="0" dirty="0">
                <a:effectLst/>
              </a:rPr>
              <a:t>to prevent unauthorized access.</a:t>
            </a:r>
          </a:p>
          <a:p>
            <a:pPr marL="0" indent="0">
              <a:buNone/>
            </a:pPr>
            <a:r>
              <a:rPr lang="en-US" sz="2000" b="1" dirty="0"/>
              <a:t>Database Security:</a:t>
            </a:r>
          </a:p>
          <a:p>
            <a:r>
              <a:rPr lang="en-US" sz="2000" dirty="0"/>
              <a:t>Utilize prepared statements and parameterized queries to prevent SQL injection.</a:t>
            </a:r>
          </a:p>
          <a:p>
            <a:pPr marL="0" indent="0">
              <a:buNone/>
            </a:pPr>
            <a:r>
              <a:rPr lang="en-US" sz="2000" b="1" dirty="0"/>
              <a:t>Backup and Recovery:</a:t>
            </a:r>
          </a:p>
          <a:p>
            <a:r>
              <a:rPr lang="en-US" sz="2000" dirty="0"/>
              <a:t>Regular automated backups of all data.</a:t>
            </a:r>
          </a:p>
          <a:p>
            <a:r>
              <a:rPr lang="en-US" sz="2000" dirty="0"/>
              <a:t>Secure storage of backups with encryption.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740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EC5410-9FC3-1298-58D8-7943E7D24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7469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F6FCF5D-1475-913F-0CAD-5024BB0E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Prototype demos</a:t>
            </a:r>
          </a:p>
        </p:txBody>
      </p:sp>
    </p:spTree>
    <p:extLst>
      <p:ext uri="{BB962C8B-B14F-4D97-AF65-F5344CB8AC3E}">
        <p14:creationId xmlns:p14="http://schemas.microsoft.com/office/powerpoint/2010/main" val="152912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9BFEE-3D92-ECC6-17AB-EB2BF31E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Planned GUI</a:t>
            </a:r>
          </a:p>
        </p:txBody>
      </p:sp>
      <p:sp>
        <p:nvSpPr>
          <p:cNvPr id="206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dufree - Learning Management System preview">
            <a:extLst>
              <a:ext uri="{FF2B5EF4-FFF2-40B4-BE49-F238E27FC236}">
                <a16:creationId xmlns:a16="http://schemas.microsoft.com/office/drawing/2014/main" id="{09BCB854-8EE2-F43E-E27F-D10BCA94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r="16733" b="1"/>
          <a:stretch/>
        </p:blipFill>
        <p:spPr bwMode="auto">
          <a:xfrm>
            <a:off x="3069015" y="2037572"/>
            <a:ext cx="6050922" cy="477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7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3A7E003E-EE76-4207-A774-A645C37F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Freeform: Shape 3097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C11BF6-66D3-99E7-0F14-15FDE858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9" y="713312"/>
            <a:ext cx="4993105" cy="5431376"/>
          </a:xfrm>
        </p:spPr>
        <p:txBody>
          <a:bodyPr>
            <a:normAutofit/>
          </a:bodyPr>
          <a:lstStyle/>
          <a:p>
            <a:r>
              <a:rPr lang="en-US" sz="5400" b="1" dirty="0"/>
              <a:t>Accomplishments</a:t>
            </a:r>
          </a:p>
        </p:txBody>
      </p:sp>
      <p:graphicFrame>
        <p:nvGraphicFramePr>
          <p:cNvPr id="3091" name="Content Placeholder 2">
            <a:extLst>
              <a:ext uri="{FF2B5EF4-FFF2-40B4-BE49-F238E27FC236}">
                <a16:creationId xmlns:a16="http://schemas.microsoft.com/office/drawing/2014/main" id="{314E084F-2575-BCAA-3D2A-02306DD54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75184"/>
              </p:ext>
            </p:extLst>
          </p:nvPr>
        </p:nvGraphicFramePr>
        <p:xfrm>
          <a:off x="5511704" y="713313"/>
          <a:ext cx="5842095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89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250C5B-4926-896C-7709-6E786BF5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SPRING 2025 Plan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F77B541-9B77-74C6-F5CB-C36F7CA6F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71234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1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A577E8-4863-BD2D-0E86-78A00E95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7C53B2-C488-7002-676C-630DD2B9D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96207"/>
              </p:ext>
            </p:extLst>
          </p:nvPr>
        </p:nvGraphicFramePr>
        <p:xfrm>
          <a:off x="572493" y="2151555"/>
          <a:ext cx="10256872" cy="385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83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D2D9D-823E-D093-7D4D-BC200D93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5400" b="1" i="0" dirty="0">
                <a:ln>
                  <a:solidFill>
                    <a:srgbClr val="E07A57"/>
                  </a:solidFill>
                </a:ln>
                <a:effectLst/>
              </a:rPr>
              <a:t>Outline</a:t>
            </a:r>
            <a:endParaRPr lang="en-US" b="1" dirty="0">
              <a:ln>
                <a:solidFill>
                  <a:srgbClr val="E07A57"/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73D5-C24A-756C-7BA9-97FECFF76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1900" i="0" dirty="0">
                <a:effectLst/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Introduction.</a:t>
            </a:r>
          </a:p>
          <a:p>
            <a:r>
              <a:rPr lang="en-US" sz="1900" i="0" dirty="0">
                <a:effectLst/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Problem Statement.</a:t>
            </a:r>
          </a:p>
          <a:p>
            <a:r>
              <a:rPr lang="en-US" sz="1900" dirty="0"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Use Cases</a:t>
            </a:r>
            <a:r>
              <a:rPr lang="en-US" sz="1900" i="0" dirty="0">
                <a:effectLst/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</a:p>
          <a:p>
            <a:r>
              <a:rPr lang="en-US" sz="1900" dirty="0"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Functional Requirements.</a:t>
            </a:r>
          </a:p>
          <a:p>
            <a:r>
              <a:rPr lang="en-US" sz="1900" i="0" dirty="0">
                <a:effectLst/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Non-Functional Requirements.</a:t>
            </a:r>
          </a:p>
          <a:p>
            <a:r>
              <a:rPr lang="en-US" sz="1900" dirty="0"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Architecture Plans.</a:t>
            </a:r>
          </a:p>
          <a:p>
            <a:r>
              <a:rPr lang="en-US" sz="1900" dirty="0"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Data Management Plan.</a:t>
            </a:r>
          </a:p>
          <a:p>
            <a:r>
              <a:rPr lang="en-US" sz="1900" dirty="0"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Prototype demos</a:t>
            </a:r>
          </a:p>
          <a:p>
            <a:r>
              <a:rPr lang="en-US" sz="1900" dirty="0"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</a:t>
            </a:r>
            <a:r>
              <a:rPr lang="en-US" sz="1900" i="0" dirty="0">
                <a:effectLst/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ccomplishments.</a:t>
            </a:r>
          </a:p>
          <a:p>
            <a:r>
              <a:rPr lang="en-US" sz="1900" i="0" dirty="0">
                <a:effectLst/>
                <a:latin typeface="Gill Sans MT" panose="020B05020201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Spring 2025 Plan</a:t>
            </a:r>
            <a:endParaRPr lang="en-US" sz="1900" dirty="0">
              <a:latin typeface="Gill Sans MT" panose="020B05020201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group of people with a book and a person pointing at a graph&#10;&#10;Description automatically generated">
            <a:extLst>
              <a:ext uri="{FF2B5EF4-FFF2-40B4-BE49-F238E27FC236}">
                <a16:creationId xmlns:a16="http://schemas.microsoft.com/office/drawing/2014/main" id="{4B825990-B6A2-4270-242F-17440016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662842"/>
            <a:ext cx="4747547" cy="35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DD880-8607-C7C1-0B83-FF1233A0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You…!!!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bile E-learning Market to See Thriving Worldwide">
            <a:extLst>
              <a:ext uri="{FF2B5EF4-FFF2-40B4-BE49-F238E27FC236}">
                <a16:creationId xmlns:a16="http://schemas.microsoft.com/office/drawing/2014/main" id="{484B00BD-6E59-BD37-599C-0794EE80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8" y="1872536"/>
            <a:ext cx="3368969" cy="311292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5C5CE-E0CC-3E1E-F759-179A8712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solidFill>
                  <a:srgbClr val="FFFFFF"/>
                </a:solidFill>
                <a:effectLst/>
              </a:rPr>
              <a:t>Introduction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5A9E-4595-F121-F571-4CD1EE33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9E3611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  <a:ea typeface="+mn-lt"/>
                <a:cs typeface="+mn-lt"/>
              </a:rPr>
              <a:t>The Online Learning Platform is designed to empower educators and learners by offering a comprehensive suite of tools for course creation, management, and tracking. </a:t>
            </a:r>
          </a:p>
          <a:p>
            <a:pPr>
              <a:buClr>
                <a:srgbClr val="9E3611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  <a:ea typeface="+mn-lt"/>
                <a:cs typeface="+mn-lt"/>
              </a:rPr>
              <a:t>With features like customizable quizzes, automated grading, and certificates, the platform enhances the learning experience. </a:t>
            </a:r>
          </a:p>
          <a:p>
            <a:pPr>
              <a:buClr>
                <a:srgbClr val="9E3611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  <a:ea typeface="+mn-lt"/>
                <a:cs typeface="+mn-lt"/>
              </a:rPr>
              <a:t>It supports multi-language content, low-latency video streaming, and offline access, ensuring a seamless experience for users across different devices. </a:t>
            </a:r>
          </a:p>
          <a:p>
            <a:pPr>
              <a:buClr>
                <a:srgbClr val="9E3611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  <a:ea typeface="+mn-lt"/>
                <a:cs typeface="+mn-lt"/>
              </a:rPr>
              <a:t>Built with scalability in mind, it caters to both individual users and large institutions, adapting to varying traffic demands.</a:t>
            </a:r>
            <a:endParaRPr lang="en-US" sz="18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9ECBDA-51E6-4484-8F25-E777102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49" y="720952"/>
            <a:ext cx="6959544" cy="5545704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26236-93A7-24A2-5597-E377DACB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179" y="1472030"/>
            <a:ext cx="3978442" cy="1631950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</a:rPr>
              <a:t>Problem Statement</a:t>
            </a:r>
            <a:endParaRPr lang="en-US" sz="5400" b="1" dirty="0"/>
          </a:p>
        </p:txBody>
      </p:sp>
      <p:pic>
        <p:nvPicPr>
          <p:cNvPr id="4" name="Picture 3" descr="Digital Transformation in Garment Inventory system-Goods Transfer | by  KARTHICK RAJ S | Medium">
            <a:extLst>
              <a:ext uri="{FF2B5EF4-FFF2-40B4-BE49-F238E27FC236}">
                <a16:creationId xmlns:a16="http://schemas.microsoft.com/office/drawing/2014/main" id="{FB840088-69CF-67B3-E23D-1EB8ADE02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8" y="1422345"/>
            <a:ext cx="4015954" cy="40159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E44A7-394C-DABB-E02D-8D7F8030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178" y="3243151"/>
            <a:ext cx="4624845" cy="241971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000" dirty="0">
                <a:latin typeface="Gill Sans MT" panose="020B0502020104020203" pitchFamily="34" charset="0"/>
                <a:ea typeface="+mn-lt"/>
                <a:cs typeface="+mn-lt"/>
              </a:rPr>
              <a:t>Users of the online learning platform struggle to manage their learning experience due to a lack of organization and delayed feedback, making it difficult to </a:t>
            </a:r>
            <a:r>
              <a:rPr lang="en-US" sz="1800" dirty="0">
                <a:latin typeface="Gill Sans MT" panose="020B0502020104020203" pitchFamily="34" charset="0"/>
                <a:ea typeface="+mn-lt"/>
                <a:cs typeface="+mn-lt"/>
              </a:rPr>
              <a:t>efficiently</a:t>
            </a:r>
            <a:r>
              <a:rPr lang="en-US" sz="2000" dirty="0">
                <a:latin typeface="Gill Sans MT" panose="020B0502020104020203" pitchFamily="34" charset="0"/>
                <a:ea typeface="+mn-lt"/>
                <a:cs typeface="+mn-lt"/>
              </a:rPr>
              <a:t> track progress and access course materials.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Online Study Illustration Pack :: Behance">
            <a:extLst>
              <a:ext uri="{FF2B5EF4-FFF2-40B4-BE49-F238E27FC236}">
                <a16:creationId xmlns:a16="http://schemas.microsoft.com/office/drawing/2014/main" id="{C4BC7917-15A9-9703-BFD5-72CCEED7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3830856" y="10"/>
            <a:ext cx="83611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FD08B-FA6D-C15D-6D08-733FCB46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22" y="936625"/>
            <a:ext cx="3822189" cy="9017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4052F2"/>
                </a:solidFill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ED5B-CB2A-0503-B4EC-94DDBEA3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22" y="1998337"/>
            <a:ext cx="4087328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1.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Course Creation and Management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2.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Browsing Course Catalog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3.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Enrolling in a Course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4.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 Accessing Course Materials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5.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Taking Quizzes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6.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Tracking Progress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7.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Receiving a Certificate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8.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Managing User Roles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9. </a:t>
            </a:r>
            <a:r>
              <a:rPr 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Using the RESTful API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1F1AF-DC01-A517-C935-4B0825F17071}"/>
              </a:ext>
            </a:extLst>
          </p:cNvPr>
          <p:cNvSpPr txBox="1"/>
          <p:nvPr/>
        </p:nvSpPr>
        <p:spPr>
          <a:xfrm>
            <a:off x="732322" y="590111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AA2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 Out...!!!</a:t>
            </a:r>
            <a:endParaRPr lang="en-US" dirty="0">
              <a:solidFill>
                <a:srgbClr val="FCAA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60E10-B40A-13A6-9358-F9DCE3AA7F2E}"/>
              </a:ext>
            </a:extLst>
          </p:cNvPr>
          <p:cNvSpPr txBox="1"/>
          <p:nvPr/>
        </p:nvSpPr>
        <p:spPr>
          <a:xfrm>
            <a:off x="838201" y="383491"/>
            <a:ext cx="5124584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DF5189-0949-312B-E944-3470FDB5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84017"/>
            <a:ext cx="3888528" cy="355358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/>
              <a:t>Course Creation</a:t>
            </a:r>
          </a:p>
          <a:p>
            <a:r>
              <a:rPr lang="en-US" sz="1800" dirty="0"/>
              <a:t>Course Management</a:t>
            </a:r>
          </a:p>
          <a:p>
            <a:r>
              <a:rPr lang="en-US" sz="1800" dirty="0"/>
              <a:t>Video Streaming</a:t>
            </a:r>
          </a:p>
          <a:p>
            <a:r>
              <a:rPr lang="en-US" sz="1800" dirty="0"/>
              <a:t>Downloadable Course Materials</a:t>
            </a:r>
          </a:p>
          <a:p>
            <a:r>
              <a:rPr lang="en-US" sz="1800" dirty="0"/>
              <a:t>Quizzes</a:t>
            </a:r>
          </a:p>
          <a:p>
            <a:r>
              <a:rPr lang="en-US" sz="1800" dirty="0"/>
              <a:t>Manual Grading</a:t>
            </a:r>
          </a:p>
          <a:p>
            <a:r>
              <a:rPr lang="en-US" sz="1800" dirty="0"/>
              <a:t>Certificate Generation and Issuance</a:t>
            </a:r>
          </a:p>
          <a:p>
            <a:r>
              <a:rPr lang="en-US" sz="1800" dirty="0"/>
              <a:t>Course Catalog</a:t>
            </a:r>
          </a:p>
          <a:p>
            <a:r>
              <a:rPr lang="en-US" sz="1800" dirty="0"/>
              <a:t>Advanced Search</a:t>
            </a:r>
          </a:p>
          <a:p>
            <a:r>
              <a:rPr lang="en-US" sz="1800" dirty="0"/>
              <a:t>Progress Tracking</a:t>
            </a:r>
          </a:p>
          <a:p>
            <a:r>
              <a:rPr lang="en-US" sz="1800" dirty="0"/>
              <a:t>Role-Based Access Control</a:t>
            </a:r>
          </a:p>
        </p:txBody>
      </p:sp>
      <p:pic>
        <p:nvPicPr>
          <p:cNvPr id="5" name="Content Placeholder 4" descr="A person standing next to a clipboard with a checklist&#10;&#10;Description automatically generated">
            <a:extLst>
              <a:ext uri="{FF2B5EF4-FFF2-40B4-BE49-F238E27FC236}">
                <a16:creationId xmlns:a16="http://schemas.microsoft.com/office/drawing/2014/main" id="{55101EBC-B472-2A7D-FB62-5809A534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/>
          <a:stretch/>
        </p:blipFill>
        <p:spPr>
          <a:xfrm>
            <a:off x="6800986" y="1096222"/>
            <a:ext cx="4747547" cy="46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7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next to a clipboard&#10;&#10;Description automatically generated">
            <a:extLst>
              <a:ext uri="{FF2B5EF4-FFF2-40B4-BE49-F238E27FC236}">
                <a16:creationId xmlns:a16="http://schemas.microsoft.com/office/drawing/2014/main" id="{396D087D-47FF-94AA-E131-381C0BA2A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7"/>
          <a:stretch/>
        </p:blipFill>
        <p:spPr>
          <a:xfrm>
            <a:off x="630936" y="730359"/>
            <a:ext cx="5458968" cy="5397281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62E245-C518-54FD-797D-4FE7EF93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Performance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Scalable Infrastructure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Multi-Language Support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Secure and Efficient Video Streaming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User Experience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Data Security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Content Integrity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Compliance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System Reliability</a:t>
            </a:r>
          </a:p>
          <a:p>
            <a:r>
              <a:rPr lang="en-US" sz="1500">
                <a:latin typeface="Gill Sans MT" panose="020B0502020104020203" pitchFamily="34" charset="0"/>
                <a:cs typeface="Times New Roman" panose="02020603050405020304" pitchFamily="18" charset="0"/>
              </a:rPr>
              <a:t>Availability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BF1C7-4ACE-6E3F-3D77-51B827B83C3F}"/>
              </a:ext>
            </a:extLst>
          </p:cNvPr>
          <p:cNvSpPr txBox="1"/>
          <p:nvPr/>
        </p:nvSpPr>
        <p:spPr>
          <a:xfrm>
            <a:off x="6574536" y="618542"/>
            <a:ext cx="4390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+mj-lt"/>
              </a:rPr>
              <a:t>Non-Functional</a:t>
            </a:r>
          </a:p>
          <a:p>
            <a:r>
              <a:rPr lang="en-US" sz="5400" b="1" dirty="0">
                <a:latin typeface="+mj-lt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81202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E9E95-2C23-8F32-FF51-3189110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901083" cy="2414488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Architecture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4035-3163-41F2-DF6C-4CA5BF9B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Presentation Layer: </a:t>
            </a:r>
          </a:p>
          <a:p>
            <a:r>
              <a:rPr lang="en-US" sz="2200"/>
              <a:t>Handles user interactions and display contents.</a:t>
            </a:r>
          </a:p>
          <a:p>
            <a:pPr marL="0" indent="0">
              <a:buNone/>
            </a:pPr>
            <a:r>
              <a:rPr lang="en-US" sz="2200" b="1"/>
              <a:t>Application Layer: </a:t>
            </a:r>
          </a:p>
          <a:p>
            <a:r>
              <a:rPr lang="en-US" sz="2200"/>
              <a:t>Contains business logic and APIs for communication between the frontend the database.</a:t>
            </a:r>
          </a:p>
          <a:p>
            <a:pPr marL="0" indent="0">
              <a:buNone/>
            </a:pPr>
            <a:r>
              <a:rPr lang="en-US" sz="2200" b="1"/>
              <a:t>Data Layer :</a:t>
            </a:r>
          </a:p>
          <a:p>
            <a:r>
              <a:rPr lang="en-US" sz="2200"/>
              <a:t> Manages persistent data storage and retrieval.</a:t>
            </a:r>
          </a:p>
          <a:p>
            <a:pPr marL="0" indent="0">
              <a:buNone/>
            </a:pPr>
            <a:r>
              <a:rPr lang="en-US" sz="2200" b="1"/>
              <a:t>Infrastructure Layer:</a:t>
            </a:r>
          </a:p>
          <a:p>
            <a:r>
              <a:rPr lang="en-US" sz="2200"/>
              <a:t> Provides the underlying support for hosting, scalability, and performance.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5514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53C49-A02A-6871-0A98-6DF7BF0D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Hosting Strategies &amp; Requirements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CC2897-4541-E469-3891-6DAF025A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46123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831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5068</TotalTime>
  <Words>922</Words>
  <Application>Microsoft Office PowerPoint</Application>
  <PresentationFormat>Widescreen</PresentationFormat>
  <Paragraphs>153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Gill Sans MT</vt:lpstr>
      <vt:lpstr>Lato Extended</vt:lpstr>
      <vt:lpstr>Tempus Sans ITC</vt:lpstr>
      <vt:lpstr>Times New Roman</vt:lpstr>
      <vt:lpstr>Office Theme</vt:lpstr>
      <vt:lpstr>Online Learning Platform​</vt:lpstr>
      <vt:lpstr>Outline</vt:lpstr>
      <vt:lpstr>Introduction</vt:lpstr>
      <vt:lpstr>Problem Statement</vt:lpstr>
      <vt:lpstr>USE CASES</vt:lpstr>
      <vt:lpstr>PowerPoint Presentation</vt:lpstr>
      <vt:lpstr>PowerPoint Presentation</vt:lpstr>
      <vt:lpstr>Architecture Plans</vt:lpstr>
      <vt:lpstr>Hosting Strategies &amp; Requirements</vt:lpstr>
      <vt:lpstr>Design Patterns</vt:lpstr>
      <vt:lpstr>Platforms and Technologies</vt:lpstr>
      <vt:lpstr>Third-Party Libraries to Provide Functionality</vt:lpstr>
      <vt:lpstr>PowerPoint Presentation</vt:lpstr>
      <vt:lpstr>Database Management Plan</vt:lpstr>
      <vt:lpstr>Prototype demos</vt:lpstr>
      <vt:lpstr>Planned GUI</vt:lpstr>
      <vt:lpstr>Accomplishments</vt:lpstr>
      <vt:lpstr>SPRING 2025 Plan</vt:lpstr>
      <vt:lpstr>References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Platform</dc:title>
  <dc:creator>Kothapeta,Bharath Simha Reddy</dc:creator>
  <cp:lastModifiedBy>Pamulapati,Srikanth</cp:lastModifiedBy>
  <cp:revision>28</cp:revision>
  <dcterms:created xsi:type="dcterms:W3CDTF">2024-10-13T20:12:54Z</dcterms:created>
  <dcterms:modified xsi:type="dcterms:W3CDTF">2024-12-04T14:34:39Z</dcterms:modified>
</cp:coreProperties>
</file>